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80" r:id="rId3"/>
    <p:sldId id="281" r:id="rId4"/>
    <p:sldId id="264" r:id="rId5"/>
    <p:sldId id="284" r:id="rId6"/>
    <p:sldId id="283" r:id="rId7"/>
    <p:sldId id="282" r:id="rId8"/>
    <p:sldId id="270" r:id="rId9"/>
    <p:sldId id="288" r:id="rId10"/>
    <p:sldId id="291" r:id="rId11"/>
    <p:sldId id="292" r:id="rId12"/>
    <p:sldId id="29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420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0775F7-B297-4631-A41B-A5335EAFA060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2BCF07F-D460-4386-B145-7F2F0542C2C3}">
      <dgm:prSet/>
      <dgm:spPr/>
      <dgm:t>
        <a:bodyPr/>
        <a:lstStyle/>
        <a:p>
          <a:r>
            <a:rPr lang="en-US"/>
            <a:t>Berisi tentang pertanyaan terkait dengan rancangan yang akan dibuat </a:t>
          </a:r>
        </a:p>
      </dgm:t>
    </dgm:pt>
    <dgm:pt modelId="{6624A9EB-6830-4F15-8F08-FDFC8E9E1C0F}" type="parTrans" cxnId="{5FAEE05A-8538-49B9-BD6C-EDA6557A3D9A}">
      <dgm:prSet/>
      <dgm:spPr/>
      <dgm:t>
        <a:bodyPr/>
        <a:lstStyle/>
        <a:p>
          <a:endParaRPr lang="en-US"/>
        </a:p>
      </dgm:t>
    </dgm:pt>
    <dgm:pt modelId="{C074A59C-2C2B-4068-96FF-30A5BF1809F4}" type="sibTrans" cxnId="{5FAEE05A-8538-49B9-BD6C-EDA6557A3D9A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23D08621-AEE2-4483-95FB-39C65AF040F6}">
      <dgm:prSet/>
      <dgm:spPr/>
      <dgm:t>
        <a:bodyPr/>
        <a:lstStyle/>
        <a:p>
          <a:r>
            <a:rPr lang="en-US"/>
            <a:t>Rumusan masalah di buat dalam kalimat tanya </a:t>
          </a:r>
        </a:p>
      </dgm:t>
    </dgm:pt>
    <dgm:pt modelId="{18D506A7-1067-44A5-9E6A-B058068F1952}" type="parTrans" cxnId="{82BCB916-C508-4CFA-871A-9FB99A3BE3E0}">
      <dgm:prSet/>
      <dgm:spPr/>
      <dgm:t>
        <a:bodyPr/>
        <a:lstStyle/>
        <a:p>
          <a:endParaRPr lang="en-US"/>
        </a:p>
      </dgm:t>
    </dgm:pt>
    <dgm:pt modelId="{1A3727E1-1E1F-4850-A8A7-6E18C8637DF6}" type="sibTrans" cxnId="{82BCB916-C508-4CFA-871A-9FB99A3BE3E0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0D2D12E4-2814-4629-AE50-2F5F0E863B94}">
      <dgm:prSet/>
      <dgm:spPr/>
      <dgm:t>
        <a:bodyPr/>
        <a:lstStyle/>
        <a:p>
          <a:r>
            <a:rPr lang="en-US" dirty="0" err="1"/>
            <a:t>Rumusan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en-US" dirty="0"/>
            <a:t> </a:t>
          </a:r>
          <a:r>
            <a:rPr lang="en-US" dirty="0" err="1"/>
            <a:t>sebanyak</a:t>
          </a:r>
          <a:r>
            <a:rPr lang="en-US" dirty="0"/>
            <a:t> minimal 2(dua) </a:t>
          </a:r>
          <a:r>
            <a:rPr lang="en-US" dirty="0" err="1"/>
            <a:t>hal</a:t>
          </a:r>
          <a:r>
            <a:rPr lang="en-US" dirty="0"/>
            <a:t> </a:t>
          </a:r>
          <a:r>
            <a:rPr lang="en-US" dirty="0" err="1"/>
            <a:t>saja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maksimal</a:t>
          </a:r>
          <a:r>
            <a:rPr lang="en-US" dirty="0"/>
            <a:t> 3 (</a:t>
          </a:r>
          <a:r>
            <a:rPr lang="en-US" dirty="0" err="1"/>
            <a:t>tiga</a:t>
          </a:r>
          <a:r>
            <a:rPr lang="en-US" dirty="0"/>
            <a:t>) </a:t>
          </a:r>
          <a:r>
            <a:rPr lang="en-US" dirty="0" err="1"/>
            <a:t>rumusan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en-US" dirty="0"/>
            <a:t>. </a:t>
          </a:r>
          <a:r>
            <a:rPr lang="en-US" dirty="0" err="1"/>
            <a:t>Rumusan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en-US" dirty="0"/>
            <a:t> yang </a:t>
          </a:r>
          <a:r>
            <a:rPr lang="en-US" dirty="0" err="1"/>
            <a:t>terlalu</a:t>
          </a:r>
          <a:r>
            <a:rPr lang="en-US" dirty="0"/>
            <a:t> </a:t>
          </a:r>
          <a:r>
            <a:rPr lang="en-US" dirty="0" err="1"/>
            <a:t>banyak</a:t>
          </a:r>
          <a:r>
            <a:rPr lang="en-US" dirty="0"/>
            <a:t> juga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akan</a:t>
          </a:r>
          <a:r>
            <a:rPr lang="en-US" dirty="0"/>
            <a:t> optimal </a:t>
          </a:r>
          <a:r>
            <a:rPr lang="en-US" dirty="0" err="1"/>
            <a:t>karena</a:t>
          </a:r>
          <a:r>
            <a:rPr lang="en-US" dirty="0"/>
            <a:t> </a:t>
          </a:r>
          <a:r>
            <a:rPr lang="en-US" dirty="0" err="1"/>
            <a:t>akan</a:t>
          </a:r>
          <a:r>
            <a:rPr lang="en-US" dirty="0"/>
            <a:t> </a:t>
          </a:r>
          <a:r>
            <a:rPr lang="en-US" dirty="0" err="1"/>
            <a:t>banyak</a:t>
          </a:r>
          <a:r>
            <a:rPr lang="en-US" dirty="0"/>
            <a:t> </a:t>
          </a:r>
          <a:r>
            <a:rPr lang="en-US" dirty="0" err="1"/>
            <a:t>persoalan</a:t>
          </a:r>
          <a:r>
            <a:rPr lang="en-US" dirty="0"/>
            <a:t> yang </a:t>
          </a:r>
          <a:r>
            <a:rPr lang="en-US" dirty="0" err="1"/>
            <a:t>harus</a:t>
          </a:r>
          <a:r>
            <a:rPr lang="en-US" dirty="0"/>
            <a:t> </a:t>
          </a:r>
          <a:r>
            <a:rPr lang="en-US" dirty="0" err="1"/>
            <a:t>anda</a:t>
          </a:r>
          <a:r>
            <a:rPr lang="en-US" dirty="0"/>
            <a:t> </a:t>
          </a:r>
          <a:r>
            <a:rPr lang="en-US" dirty="0" err="1"/>
            <a:t>selesaikan</a:t>
          </a:r>
          <a:endParaRPr lang="en-US" dirty="0"/>
        </a:p>
      </dgm:t>
    </dgm:pt>
    <dgm:pt modelId="{876E0DFC-78AC-4C0A-B681-F132046DFF7D}" type="parTrans" cxnId="{2C31B768-9068-4760-8414-081974559C55}">
      <dgm:prSet/>
      <dgm:spPr/>
      <dgm:t>
        <a:bodyPr/>
        <a:lstStyle/>
        <a:p>
          <a:endParaRPr lang="en-US"/>
        </a:p>
      </dgm:t>
    </dgm:pt>
    <dgm:pt modelId="{6FB4EFD2-60BC-4D86-AB73-D24B3F6A8A6C}" type="sibTrans" cxnId="{2C31B768-9068-4760-8414-081974559C55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6205E04E-0D9A-4DBE-BF8B-CD8105C683E9}" type="pres">
      <dgm:prSet presAssocID="{820775F7-B297-4631-A41B-A5335EAFA060}" presName="Name0" presStyleCnt="0">
        <dgm:presLayoutVars>
          <dgm:animLvl val="lvl"/>
          <dgm:resizeHandles val="exact"/>
        </dgm:presLayoutVars>
      </dgm:prSet>
      <dgm:spPr/>
    </dgm:pt>
    <dgm:pt modelId="{FBF5FA55-8A62-45F9-88B5-98060129858C}" type="pres">
      <dgm:prSet presAssocID="{B2BCF07F-D460-4386-B145-7F2F0542C2C3}" presName="compositeNode" presStyleCnt="0">
        <dgm:presLayoutVars>
          <dgm:bulletEnabled val="1"/>
        </dgm:presLayoutVars>
      </dgm:prSet>
      <dgm:spPr/>
    </dgm:pt>
    <dgm:pt modelId="{1EA9E4C2-F292-41E2-86C4-29ACB10B01B1}" type="pres">
      <dgm:prSet presAssocID="{B2BCF07F-D460-4386-B145-7F2F0542C2C3}" presName="bgRect" presStyleLbl="alignNode1" presStyleIdx="0" presStyleCnt="3"/>
      <dgm:spPr/>
    </dgm:pt>
    <dgm:pt modelId="{D1F0F2D7-399A-4478-B9C9-E45193645308}" type="pres">
      <dgm:prSet presAssocID="{C074A59C-2C2B-4068-96FF-30A5BF1809F4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C6581CF6-2F60-48C5-A008-906C390EE153}" type="pres">
      <dgm:prSet presAssocID="{B2BCF07F-D460-4386-B145-7F2F0542C2C3}" presName="nodeRect" presStyleLbl="alignNode1" presStyleIdx="0" presStyleCnt="3">
        <dgm:presLayoutVars>
          <dgm:bulletEnabled val="1"/>
        </dgm:presLayoutVars>
      </dgm:prSet>
      <dgm:spPr/>
    </dgm:pt>
    <dgm:pt modelId="{7538C447-8BD1-41E7-A81B-562829DD4A9E}" type="pres">
      <dgm:prSet presAssocID="{C074A59C-2C2B-4068-96FF-30A5BF1809F4}" presName="sibTrans" presStyleCnt="0"/>
      <dgm:spPr/>
    </dgm:pt>
    <dgm:pt modelId="{E48AC201-064A-4F9C-93F4-A46A4666F1EB}" type="pres">
      <dgm:prSet presAssocID="{23D08621-AEE2-4483-95FB-39C65AF040F6}" presName="compositeNode" presStyleCnt="0">
        <dgm:presLayoutVars>
          <dgm:bulletEnabled val="1"/>
        </dgm:presLayoutVars>
      </dgm:prSet>
      <dgm:spPr/>
    </dgm:pt>
    <dgm:pt modelId="{156D0FC7-F00C-4D26-8DEE-D93E85D950F2}" type="pres">
      <dgm:prSet presAssocID="{23D08621-AEE2-4483-95FB-39C65AF040F6}" presName="bgRect" presStyleLbl="alignNode1" presStyleIdx="1" presStyleCnt="3"/>
      <dgm:spPr/>
    </dgm:pt>
    <dgm:pt modelId="{84CBC36C-4E6C-4969-86D3-FCAFC658FA55}" type="pres">
      <dgm:prSet presAssocID="{1A3727E1-1E1F-4850-A8A7-6E18C8637DF6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EB94CD48-1D56-48CF-8537-7FE86FFA08F4}" type="pres">
      <dgm:prSet presAssocID="{23D08621-AEE2-4483-95FB-39C65AF040F6}" presName="nodeRect" presStyleLbl="alignNode1" presStyleIdx="1" presStyleCnt="3">
        <dgm:presLayoutVars>
          <dgm:bulletEnabled val="1"/>
        </dgm:presLayoutVars>
      </dgm:prSet>
      <dgm:spPr/>
    </dgm:pt>
    <dgm:pt modelId="{F12D9360-683A-4593-8C62-A05C59480F25}" type="pres">
      <dgm:prSet presAssocID="{1A3727E1-1E1F-4850-A8A7-6E18C8637DF6}" presName="sibTrans" presStyleCnt="0"/>
      <dgm:spPr/>
    </dgm:pt>
    <dgm:pt modelId="{21165F48-C7E3-48AA-8DC4-25D1B4FD1651}" type="pres">
      <dgm:prSet presAssocID="{0D2D12E4-2814-4629-AE50-2F5F0E863B94}" presName="compositeNode" presStyleCnt="0">
        <dgm:presLayoutVars>
          <dgm:bulletEnabled val="1"/>
        </dgm:presLayoutVars>
      </dgm:prSet>
      <dgm:spPr/>
    </dgm:pt>
    <dgm:pt modelId="{B453C05B-773F-44D6-9FC6-A761249AA342}" type="pres">
      <dgm:prSet presAssocID="{0D2D12E4-2814-4629-AE50-2F5F0E863B94}" presName="bgRect" presStyleLbl="alignNode1" presStyleIdx="2" presStyleCnt="3"/>
      <dgm:spPr/>
    </dgm:pt>
    <dgm:pt modelId="{1B26AEEF-55F9-4863-96F2-5F625B71B983}" type="pres">
      <dgm:prSet presAssocID="{6FB4EFD2-60BC-4D86-AB73-D24B3F6A8A6C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FA3950EB-1004-49A3-95C8-2B93225F49EE}" type="pres">
      <dgm:prSet presAssocID="{0D2D12E4-2814-4629-AE50-2F5F0E863B94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4686500B-EF3B-4AD7-B0F5-3EB6C77EB79C}" type="presOf" srcId="{1A3727E1-1E1F-4850-A8A7-6E18C8637DF6}" destId="{84CBC36C-4E6C-4969-86D3-FCAFC658FA55}" srcOrd="0" destOrd="0" presId="urn:microsoft.com/office/officeart/2016/7/layout/LinearBlockProcessNumbered"/>
    <dgm:cxn modelId="{82BCB916-C508-4CFA-871A-9FB99A3BE3E0}" srcId="{820775F7-B297-4631-A41B-A5335EAFA060}" destId="{23D08621-AEE2-4483-95FB-39C65AF040F6}" srcOrd="1" destOrd="0" parTransId="{18D506A7-1067-44A5-9E6A-B058068F1952}" sibTransId="{1A3727E1-1E1F-4850-A8A7-6E18C8637DF6}"/>
    <dgm:cxn modelId="{DA81BA21-E099-4C47-B75E-954358BC8764}" type="presOf" srcId="{0D2D12E4-2814-4629-AE50-2F5F0E863B94}" destId="{FA3950EB-1004-49A3-95C8-2B93225F49EE}" srcOrd="1" destOrd="0" presId="urn:microsoft.com/office/officeart/2016/7/layout/LinearBlockProcessNumbered"/>
    <dgm:cxn modelId="{F30B132E-A07F-4835-8345-A08B7A6AAC75}" type="presOf" srcId="{B2BCF07F-D460-4386-B145-7F2F0542C2C3}" destId="{1EA9E4C2-F292-41E2-86C4-29ACB10B01B1}" srcOrd="0" destOrd="0" presId="urn:microsoft.com/office/officeart/2016/7/layout/LinearBlockProcessNumbered"/>
    <dgm:cxn modelId="{BBA59C40-09D1-4978-A0C0-576A4824E405}" type="presOf" srcId="{C074A59C-2C2B-4068-96FF-30A5BF1809F4}" destId="{D1F0F2D7-399A-4478-B9C9-E45193645308}" srcOrd="0" destOrd="0" presId="urn:microsoft.com/office/officeart/2016/7/layout/LinearBlockProcessNumbered"/>
    <dgm:cxn modelId="{2C31B768-9068-4760-8414-081974559C55}" srcId="{820775F7-B297-4631-A41B-A5335EAFA060}" destId="{0D2D12E4-2814-4629-AE50-2F5F0E863B94}" srcOrd="2" destOrd="0" parTransId="{876E0DFC-78AC-4C0A-B681-F132046DFF7D}" sibTransId="{6FB4EFD2-60BC-4D86-AB73-D24B3F6A8A6C}"/>
    <dgm:cxn modelId="{EA9CC471-CFD0-49DD-BCB5-86F5A03CCDED}" type="presOf" srcId="{23D08621-AEE2-4483-95FB-39C65AF040F6}" destId="{EB94CD48-1D56-48CF-8537-7FE86FFA08F4}" srcOrd="1" destOrd="0" presId="urn:microsoft.com/office/officeart/2016/7/layout/LinearBlockProcessNumbered"/>
    <dgm:cxn modelId="{97927678-1929-4CEA-97A8-57B22788FB47}" type="presOf" srcId="{820775F7-B297-4631-A41B-A5335EAFA060}" destId="{6205E04E-0D9A-4DBE-BF8B-CD8105C683E9}" srcOrd="0" destOrd="0" presId="urn:microsoft.com/office/officeart/2016/7/layout/LinearBlockProcessNumbered"/>
    <dgm:cxn modelId="{5FAEE05A-8538-49B9-BD6C-EDA6557A3D9A}" srcId="{820775F7-B297-4631-A41B-A5335EAFA060}" destId="{B2BCF07F-D460-4386-B145-7F2F0542C2C3}" srcOrd="0" destOrd="0" parTransId="{6624A9EB-6830-4F15-8F08-FDFC8E9E1C0F}" sibTransId="{C074A59C-2C2B-4068-96FF-30A5BF1809F4}"/>
    <dgm:cxn modelId="{E036498F-9424-4D20-A733-C62AB6161B37}" type="presOf" srcId="{B2BCF07F-D460-4386-B145-7F2F0542C2C3}" destId="{C6581CF6-2F60-48C5-A008-906C390EE153}" srcOrd="1" destOrd="0" presId="urn:microsoft.com/office/officeart/2016/7/layout/LinearBlockProcessNumbered"/>
    <dgm:cxn modelId="{73A943AB-301F-468E-89E0-F2F18E347A83}" type="presOf" srcId="{6FB4EFD2-60BC-4D86-AB73-D24B3F6A8A6C}" destId="{1B26AEEF-55F9-4863-96F2-5F625B71B983}" srcOrd="0" destOrd="0" presId="urn:microsoft.com/office/officeart/2016/7/layout/LinearBlockProcessNumbered"/>
    <dgm:cxn modelId="{15EA56BE-122C-4B77-A852-E5BA645086E6}" type="presOf" srcId="{0D2D12E4-2814-4629-AE50-2F5F0E863B94}" destId="{B453C05B-773F-44D6-9FC6-A761249AA342}" srcOrd="0" destOrd="0" presId="urn:microsoft.com/office/officeart/2016/7/layout/LinearBlockProcessNumbered"/>
    <dgm:cxn modelId="{9F0440FC-350B-4A0E-A89A-950E2DB065E1}" type="presOf" srcId="{23D08621-AEE2-4483-95FB-39C65AF040F6}" destId="{156D0FC7-F00C-4D26-8DEE-D93E85D950F2}" srcOrd="0" destOrd="0" presId="urn:microsoft.com/office/officeart/2016/7/layout/LinearBlockProcessNumbered"/>
    <dgm:cxn modelId="{C9DCFB86-4F8B-4878-AE8B-5FCA869ED60B}" type="presParOf" srcId="{6205E04E-0D9A-4DBE-BF8B-CD8105C683E9}" destId="{FBF5FA55-8A62-45F9-88B5-98060129858C}" srcOrd="0" destOrd="0" presId="urn:microsoft.com/office/officeart/2016/7/layout/LinearBlockProcessNumbered"/>
    <dgm:cxn modelId="{E63D347B-2895-41D4-9E70-39E836958190}" type="presParOf" srcId="{FBF5FA55-8A62-45F9-88B5-98060129858C}" destId="{1EA9E4C2-F292-41E2-86C4-29ACB10B01B1}" srcOrd="0" destOrd="0" presId="urn:microsoft.com/office/officeart/2016/7/layout/LinearBlockProcessNumbered"/>
    <dgm:cxn modelId="{1075D0BF-8C9B-4245-9AA1-D4434ADA7A5F}" type="presParOf" srcId="{FBF5FA55-8A62-45F9-88B5-98060129858C}" destId="{D1F0F2D7-399A-4478-B9C9-E45193645308}" srcOrd="1" destOrd="0" presId="urn:microsoft.com/office/officeart/2016/7/layout/LinearBlockProcessNumbered"/>
    <dgm:cxn modelId="{553D57FD-0074-4BAF-8BA5-C46FD210D6C6}" type="presParOf" srcId="{FBF5FA55-8A62-45F9-88B5-98060129858C}" destId="{C6581CF6-2F60-48C5-A008-906C390EE153}" srcOrd="2" destOrd="0" presId="urn:microsoft.com/office/officeart/2016/7/layout/LinearBlockProcessNumbered"/>
    <dgm:cxn modelId="{191362B3-083B-446D-98FE-7B7DB6895C38}" type="presParOf" srcId="{6205E04E-0D9A-4DBE-BF8B-CD8105C683E9}" destId="{7538C447-8BD1-41E7-A81B-562829DD4A9E}" srcOrd="1" destOrd="0" presId="urn:microsoft.com/office/officeart/2016/7/layout/LinearBlockProcessNumbered"/>
    <dgm:cxn modelId="{FDDC0C32-FA6E-42B2-B797-E85E67CFBB57}" type="presParOf" srcId="{6205E04E-0D9A-4DBE-BF8B-CD8105C683E9}" destId="{E48AC201-064A-4F9C-93F4-A46A4666F1EB}" srcOrd="2" destOrd="0" presId="urn:microsoft.com/office/officeart/2016/7/layout/LinearBlockProcessNumbered"/>
    <dgm:cxn modelId="{A2C8FBF2-B830-4C17-98B7-9FE180844814}" type="presParOf" srcId="{E48AC201-064A-4F9C-93F4-A46A4666F1EB}" destId="{156D0FC7-F00C-4D26-8DEE-D93E85D950F2}" srcOrd="0" destOrd="0" presId="urn:microsoft.com/office/officeart/2016/7/layout/LinearBlockProcessNumbered"/>
    <dgm:cxn modelId="{54CC260D-4CBD-4821-80F6-BFA43C33ACD3}" type="presParOf" srcId="{E48AC201-064A-4F9C-93F4-A46A4666F1EB}" destId="{84CBC36C-4E6C-4969-86D3-FCAFC658FA55}" srcOrd="1" destOrd="0" presId="urn:microsoft.com/office/officeart/2016/7/layout/LinearBlockProcessNumbered"/>
    <dgm:cxn modelId="{797D7BEE-944F-4CF6-8F9B-D9CF655593EA}" type="presParOf" srcId="{E48AC201-064A-4F9C-93F4-A46A4666F1EB}" destId="{EB94CD48-1D56-48CF-8537-7FE86FFA08F4}" srcOrd="2" destOrd="0" presId="urn:microsoft.com/office/officeart/2016/7/layout/LinearBlockProcessNumbered"/>
    <dgm:cxn modelId="{0FE83FEF-3FFE-493E-AA29-37B86A960C71}" type="presParOf" srcId="{6205E04E-0D9A-4DBE-BF8B-CD8105C683E9}" destId="{F12D9360-683A-4593-8C62-A05C59480F25}" srcOrd="3" destOrd="0" presId="urn:microsoft.com/office/officeart/2016/7/layout/LinearBlockProcessNumbered"/>
    <dgm:cxn modelId="{67B7B0D8-A24E-48E7-88C3-02B09D713BF2}" type="presParOf" srcId="{6205E04E-0D9A-4DBE-BF8B-CD8105C683E9}" destId="{21165F48-C7E3-48AA-8DC4-25D1B4FD1651}" srcOrd="4" destOrd="0" presId="urn:microsoft.com/office/officeart/2016/7/layout/LinearBlockProcessNumbered"/>
    <dgm:cxn modelId="{79D82E79-655F-42D6-9F6F-F0BF9E64A5C5}" type="presParOf" srcId="{21165F48-C7E3-48AA-8DC4-25D1B4FD1651}" destId="{B453C05B-773F-44D6-9FC6-A761249AA342}" srcOrd="0" destOrd="0" presId="urn:microsoft.com/office/officeart/2016/7/layout/LinearBlockProcessNumbered"/>
    <dgm:cxn modelId="{F625F14F-796C-4559-9EA1-097AEC0D6497}" type="presParOf" srcId="{21165F48-C7E3-48AA-8DC4-25D1B4FD1651}" destId="{1B26AEEF-55F9-4863-96F2-5F625B71B983}" srcOrd="1" destOrd="0" presId="urn:microsoft.com/office/officeart/2016/7/layout/LinearBlockProcessNumbered"/>
    <dgm:cxn modelId="{E566DD92-48D4-4834-B0B1-1828DD2C18EB}" type="presParOf" srcId="{21165F48-C7E3-48AA-8DC4-25D1B4FD1651}" destId="{FA3950EB-1004-49A3-95C8-2B93225F49EE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FE1661-2868-4A94-9C34-06F86496EE32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5C7ADC5F-ABBA-4EAA-9EFA-5AB03C94BD11}">
      <dgm:prSet/>
      <dgm:spPr/>
      <dgm:t>
        <a:bodyPr/>
        <a:lstStyle/>
        <a:p>
          <a:r>
            <a:rPr lang="en-US"/>
            <a:t>Ada unsur desain yang disebutkan sebagai fokus utama kajian dari riset tersebut </a:t>
          </a:r>
        </a:p>
      </dgm:t>
    </dgm:pt>
    <dgm:pt modelId="{5A8BDE3C-5E0A-4C76-8410-6F35C16F19F4}" type="parTrans" cxnId="{DD62E6E4-F048-4B44-B7A9-9CAC7641A97C}">
      <dgm:prSet/>
      <dgm:spPr/>
      <dgm:t>
        <a:bodyPr/>
        <a:lstStyle/>
        <a:p>
          <a:endParaRPr lang="en-US"/>
        </a:p>
      </dgm:t>
    </dgm:pt>
    <dgm:pt modelId="{2F994F12-8F8E-4EA9-87B5-1717B5C5E15A}" type="sibTrans" cxnId="{DD62E6E4-F048-4B44-B7A9-9CAC7641A97C}">
      <dgm:prSet/>
      <dgm:spPr/>
      <dgm:t>
        <a:bodyPr/>
        <a:lstStyle/>
        <a:p>
          <a:endParaRPr lang="en-US"/>
        </a:p>
      </dgm:t>
    </dgm:pt>
    <dgm:pt modelId="{C24D16AC-6544-42A9-B72B-99CB4AFCD1E9}">
      <dgm:prSet/>
      <dgm:spPr/>
      <dgm:t>
        <a:bodyPr/>
        <a:lstStyle/>
        <a:p>
          <a:r>
            <a:rPr lang="en-US"/>
            <a:t>Ada ruang lingkup DKV yang disebutkan serta pada media apa </a:t>
          </a:r>
        </a:p>
      </dgm:t>
    </dgm:pt>
    <dgm:pt modelId="{EDC182EF-64EF-43AD-819C-FDDDA1528B80}" type="parTrans" cxnId="{54946125-D028-4493-99E6-3FC37C9B1AEC}">
      <dgm:prSet/>
      <dgm:spPr/>
      <dgm:t>
        <a:bodyPr/>
        <a:lstStyle/>
        <a:p>
          <a:endParaRPr lang="en-US"/>
        </a:p>
      </dgm:t>
    </dgm:pt>
    <dgm:pt modelId="{A35660A8-4F46-4298-9790-B644D6A9E3AC}" type="sibTrans" cxnId="{54946125-D028-4493-99E6-3FC37C9B1AEC}">
      <dgm:prSet/>
      <dgm:spPr/>
      <dgm:t>
        <a:bodyPr/>
        <a:lstStyle/>
        <a:p>
          <a:endParaRPr lang="en-US"/>
        </a:p>
      </dgm:t>
    </dgm:pt>
    <dgm:pt modelId="{7E8657ED-F1E1-40CB-BFD8-78E37826B8E8}">
      <dgm:prSet/>
      <dgm:spPr/>
      <dgm:t>
        <a:bodyPr/>
        <a:lstStyle/>
        <a:p>
          <a:r>
            <a:rPr lang="fi-FI"/>
            <a:t>Ada Batasan waktu dan Batasan materi kajian. </a:t>
          </a:r>
          <a:endParaRPr lang="en-US"/>
        </a:p>
      </dgm:t>
    </dgm:pt>
    <dgm:pt modelId="{737AC498-D8A3-45DF-A2BB-2E45F18973F2}" type="parTrans" cxnId="{B13B747D-36EC-48FE-A820-CD57C2784528}">
      <dgm:prSet/>
      <dgm:spPr/>
      <dgm:t>
        <a:bodyPr/>
        <a:lstStyle/>
        <a:p>
          <a:endParaRPr lang="en-US"/>
        </a:p>
      </dgm:t>
    </dgm:pt>
    <dgm:pt modelId="{0C97777E-0759-4272-ACE2-4C72C0F03126}" type="sibTrans" cxnId="{B13B747D-36EC-48FE-A820-CD57C2784528}">
      <dgm:prSet/>
      <dgm:spPr/>
      <dgm:t>
        <a:bodyPr/>
        <a:lstStyle/>
        <a:p>
          <a:endParaRPr lang="en-US"/>
        </a:p>
      </dgm:t>
    </dgm:pt>
    <dgm:pt modelId="{ED73711D-E362-43E7-9A01-E360BD40F3A1}" type="pres">
      <dgm:prSet presAssocID="{5BFE1661-2868-4A94-9C34-06F86496EE32}" presName="vert0" presStyleCnt="0">
        <dgm:presLayoutVars>
          <dgm:dir/>
          <dgm:animOne val="branch"/>
          <dgm:animLvl val="lvl"/>
        </dgm:presLayoutVars>
      </dgm:prSet>
      <dgm:spPr/>
    </dgm:pt>
    <dgm:pt modelId="{D82DCF28-2235-4C17-B16C-349E71A28F5E}" type="pres">
      <dgm:prSet presAssocID="{5C7ADC5F-ABBA-4EAA-9EFA-5AB03C94BD11}" presName="thickLine" presStyleLbl="alignNode1" presStyleIdx="0" presStyleCnt="3"/>
      <dgm:spPr/>
    </dgm:pt>
    <dgm:pt modelId="{5BEF0C0D-A822-4716-9CB6-EF05F9A0935B}" type="pres">
      <dgm:prSet presAssocID="{5C7ADC5F-ABBA-4EAA-9EFA-5AB03C94BD11}" presName="horz1" presStyleCnt="0"/>
      <dgm:spPr/>
    </dgm:pt>
    <dgm:pt modelId="{34C68163-0389-48EE-BBF2-E28A32F0C92C}" type="pres">
      <dgm:prSet presAssocID="{5C7ADC5F-ABBA-4EAA-9EFA-5AB03C94BD11}" presName="tx1" presStyleLbl="revTx" presStyleIdx="0" presStyleCnt="3"/>
      <dgm:spPr/>
    </dgm:pt>
    <dgm:pt modelId="{8FA8120B-41A1-4888-9AA0-8D5DC4198FA0}" type="pres">
      <dgm:prSet presAssocID="{5C7ADC5F-ABBA-4EAA-9EFA-5AB03C94BD11}" presName="vert1" presStyleCnt="0"/>
      <dgm:spPr/>
    </dgm:pt>
    <dgm:pt modelId="{BD4F8C16-78CC-4C28-8F7C-374F15D5DFEA}" type="pres">
      <dgm:prSet presAssocID="{C24D16AC-6544-42A9-B72B-99CB4AFCD1E9}" presName="thickLine" presStyleLbl="alignNode1" presStyleIdx="1" presStyleCnt="3"/>
      <dgm:spPr/>
    </dgm:pt>
    <dgm:pt modelId="{A11BF8A9-5A79-4A46-B42E-128A81433175}" type="pres">
      <dgm:prSet presAssocID="{C24D16AC-6544-42A9-B72B-99CB4AFCD1E9}" presName="horz1" presStyleCnt="0"/>
      <dgm:spPr/>
    </dgm:pt>
    <dgm:pt modelId="{FBE0E772-D335-4148-9735-A501BBC3E5FD}" type="pres">
      <dgm:prSet presAssocID="{C24D16AC-6544-42A9-B72B-99CB4AFCD1E9}" presName="tx1" presStyleLbl="revTx" presStyleIdx="1" presStyleCnt="3"/>
      <dgm:spPr/>
    </dgm:pt>
    <dgm:pt modelId="{E725CD59-6B9E-4107-816D-0B5C683FA787}" type="pres">
      <dgm:prSet presAssocID="{C24D16AC-6544-42A9-B72B-99CB4AFCD1E9}" presName="vert1" presStyleCnt="0"/>
      <dgm:spPr/>
    </dgm:pt>
    <dgm:pt modelId="{67763B4D-7EF1-4E88-B6E9-CD04A4F9BA7C}" type="pres">
      <dgm:prSet presAssocID="{7E8657ED-F1E1-40CB-BFD8-78E37826B8E8}" presName="thickLine" presStyleLbl="alignNode1" presStyleIdx="2" presStyleCnt="3"/>
      <dgm:spPr/>
    </dgm:pt>
    <dgm:pt modelId="{785FB2B9-CB15-472E-A478-E52AE12A04CD}" type="pres">
      <dgm:prSet presAssocID="{7E8657ED-F1E1-40CB-BFD8-78E37826B8E8}" presName="horz1" presStyleCnt="0"/>
      <dgm:spPr/>
    </dgm:pt>
    <dgm:pt modelId="{94EAE6E9-33A3-4193-90C7-EEF4BD02730B}" type="pres">
      <dgm:prSet presAssocID="{7E8657ED-F1E1-40CB-BFD8-78E37826B8E8}" presName="tx1" presStyleLbl="revTx" presStyleIdx="2" presStyleCnt="3"/>
      <dgm:spPr/>
    </dgm:pt>
    <dgm:pt modelId="{A5B7CCEF-9100-4449-B07C-05CFED715D78}" type="pres">
      <dgm:prSet presAssocID="{7E8657ED-F1E1-40CB-BFD8-78E37826B8E8}" presName="vert1" presStyleCnt="0"/>
      <dgm:spPr/>
    </dgm:pt>
  </dgm:ptLst>
  <dgm:cxnLst>
    <dgm:cxn modelId="{54946125-D028-4493-99E6-3FC37C9B1AEC}" srcId="{5BFE1661-2868-4A94-9C34-06F86496EE32}" destId="{C24D16AC-6544-42A9-B72B-99CB4AFCD1E9}" srcOrd="1" destOrd="0" parTransId="{EDC182EF-64EF-43AD-819C-FDDDA1528B80}" sibTransId="{A35660A8-4F46-4298-9790-B644D6A9E3AC}"/>
    <dgm:cxn modelId="{33577674-9AEA-4D88-B840-7F807219DE8C}" type="presOf" srcId="{5C7ADC5F-ABBA-4EAA-9EFA-5AB03C94BD11}" destId="{34C68163-0389-48EE-BBF2-E28A32F0C92C}" srcOrd="0" destOrd="0" presId="urn:microsoft.com/office/officeart/2008/layout/LinedList"/>
    <dgm:cxn modelId="{B13B747D-36EC-48FE-A820-CD57C2784528}" srcId="{5BFE1661-2868-4A94-9C34-06F86496EE32}" destId="{7E8657ED-F1E1-40CB-BFD8-78E37826B8E8}" srcOrd="2" destOrd="0" parTransId="{737AC498-D8A3-45DF-A2BB-2E45F18973F2}" sibTransId="{0C97777E-0759-4272-ACE2-4C72C0F03126}"/>
    <dgm:cxn modelId="{D0F80388-76B8-4A38-AAFF-7C219F7BF4D6}" type="presOf" srcId="{7E8657ED-F1E1-40CB-BFD8-78E37826B8E8}" destId="{94EAE6E9-33A3-4193-90C7-EEF4BD02730B}" srcOrd="0" destOrd="0" presId="urn:microsoft.com/office/officeart/2008/layout/LinedList"/>
    <dgm:cxn modelId="{74E76FA8-B2A4-480B-A0DA-1640CB236BBB}" type="presOf" srcId="{C24D16AC-6544-42A9-B72B-99CB4AFCD1E9}" destId="{FBE0E772-D335-4148-9735-A501BBC3E5FD}" srcOrd="0" destOrd="0" presId="urn:microsoft.com/office/officeart/2008/layout/LinedList"/>
    <dgm:cxn modelId="{DD62E6E4-F048-4B44-B7A9-9CAC7641A97C}" srcId="{5BFE1661-2868-4A94-9C34-06F86496EE32}" destId="{5C7ADC5F-ABBA-4EAA-9EFA-5AB03C94BD11}" srcOrd="0" destOrd="0" parTransId="{5A8BDE3C-5E0A-4C76-8410-6F35C16F19F4}" sibTransId="{2F994F12-8F8E-4EA9-87B5-1717B5C5E15A}"/>
    <dgm:cxn modelId="{5D6521F4-6EEA-4EE6-9842-4E1F7C0FBD92}" type="presOf" srcId="{5BFE1661-2868-4A94-9C34-06F86496EE32}" destId="{ED73711D-E362-43E7-9A01-E360BD40F3A1}" srcOrd="0" destOrd="0" presId="urn:microsoft.com/office/officeart/2008/layout/LinedList"/>
    <dgm:cxn modelId="{9605C955-4242-4646-BB12-4CAF18499762}" type="presParOf" srcId="{ED73711D-E362-43E7-9A01-E360BD40F3A1}" destId="{D82DCF28-2235-4C17-B16C-349E71A28F5E}" srcOrd="0" destOrd="0" presId="urn:microsoft.com/office/officeart/2008/layout/LinedList"/>
    <dgm:cxn modelId="{E359B809-B581-4D75-A8D4-9D253162F72C}" type="presParOf" srcId="{ED73711D-E362-43E7-9A01-E360BD40F3A1}" destId="{5BEF0C0D-A822-4716-9CB6-EF05F9A0935B}" srcOrd="1" destOrd="0" presId="urn:microsoft.com/office/officeart/2008/layout/LinedList"/>
    <dgm:cxn modelId="{EF64410B-6570-4E2C-951C-F0A45E1A356B}" type="presParOf" srcId="{5BEF0C0D-A822-4716-9CB6-EF05F9A0935B}" destId="{34C68163-0389-48EE-BBF2-E28A32F0C92C}" srcOrd="0" destOrd="0" presId="urn:microsoft.com/office/officeart/2008/layout/LinedList"/>
    <dgm:cxn modelId="{3AFB2762-6636-401B-BB0D-C0F2D926C875}" type="presParOf" srcId="{5BEF0C0D-A822-4716-9CB6-EF05F9A0935B}" destId="{8FA8120B-41A1-4888-9AA0-8D5DC4198FA0}" srcOrd="1" destOrd="0" presId="urn:microsoft.com/office/officeart/2008/layout/LinedList"/>
    <dgm:cxn modelId="{20774CCF-6EBB-4D3E-937F-47AC24B2AD83}" type="presParOf" srcId="{ED73711D-E362-43E7-9A01-E360BD40F3A1}" destId="{BD4F8C16-78CC-4C28-8F7C-374F15D5DFEA}" srcOrd="2" destOrd="0" presId="urn:microsoft.com/office/officeart/2008/layout/LinedList"/>
    <dgm:cxn modelId="{9D6CC912-B3D4-44B1-B974-4CC68FAF1CE2}" type="presParOf" srcId="{ED73711D-E362-43E7-9A01-E360BD40F3A1}" destId="{A11BF8A9-5A79-4A46-B42E-128A81433175}" srcOrd="3" destOrd="0" presId="urn:microsoft.com/office/officeart/2008/layout/LinedList"/>
    <dgm:cxn modelId="{BC3FCC60-EAF3-4925-B46D-9E5B1E7EFEE8}" type="presParOf" srcId="{A11BF8A9-5A79-4A46-B42E-128A81433175}" destId="{FBE0E772-D335-4148-9735-A501BBC3E5FD}" srcOrd="0" destOrd="0" presId="urn:microsoft.com/office/officeart/2008/layout/LinedList"/>
    <dgm:cxn modelId="{698569FA-8B98-4D8F-AE80-22BBC1C5E486}" type="presParOf" srcId="{A11BF8A9-5A79-4A46-B42E-128A81433175}" destId="{E725CD59-6B9E-4107-816D-0B5C683FA787}" srcOrd="1" destOrd="0" presId="urn:microsoft.com/office/officeart/2008/layout/LinedList"/>
    <dgm:cxn modelId="{19CC41B4-B7EF-43E5-AC7B-6D3CA09BBA15}" type="presParOf" srcId="{ED73711D-E362-43E7-9A01-E360BD40F3A1}" destId="{67763B4D-7EF1-4E88-B6E9-CD04A4F9BA7C}" srcOrd="4" destOrd="0" presId="urn:microsoft.com/office/officeart/2008/layout/LinedList"/>
    <dgm:cxn modelId="{BECEDA3E-F2CD-449E-A302-D009D953E5E5}" type="presParOf" srcId="{ED73711D-E362-43E7-9A01-E360BD40F3A1}" destId="{785FB2B9-CB15-472E-A478-E52AE12A04CD}" srcOrd="5" destOrd="0" presId="urn:microsoft.com/office/officeart/2008/layout/LinedList"/>
    <dgm:cxn modelId="{6FD352A1-8BC1-4931-8CE9-20E015F47836}" type="presParOf" srcId="{785FB2B9-CB15-472E-A478-E52AE12A04CD}" destId="{94EAE6E9-33A3-4193-90C7-EEF4BD02730B}" srcOrd="0" destOrd="0" presId="urn:microsoft.com/office/officeart/2008/layout/LinedList"/>
    <dgm:cxn modelId="{EA4FECD7-C88E-48D8-A698-7EBCA5829F74}" type="presParOf" srcId="{785FB2B9-CB15-472E-A478-E52AE12A04CD}" destId="{A5B7CCEF-9100-4449-B07C-05CFED715D7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ABF400-1142-4C22-831A-B86F7E90CD8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D0ADDFE-F8CA-4166-BC4C-6BC2F1061BFB}">
      <dgm:prSet/>
      <dgm:spPr/>
      <dgm:t>
        <a:bodyPr/>
        <a:lstStyle/>
        <a:p>
          <a:r>
            <a:rPr lang="en-US"/>
            <a:t>Berisi tentang penjelasan dari tujuan pembuatan rancangan </a:t>
          </a:r>
        </a:p>
      </dgm:t>
    </dgm:pt>
    <dgm:pt modelId="{3BE1C684-8B8F-4012-8196-31F0B0119AFC}" type="parTrans" cxnId="{D8341BDC-453C-4B56-BB8A-9FCD599151C6}">
      <dgm:prSet/>
      <dgm:spPr/>
      <dgm:t>
        <a:bodyPr/>
        <a:lstStyle/>
        <a:p>
          <a:endParaRPr lang="en-US"/>
        </a:p>
      </dgm:t>
    </dgm:pt>
    <dgm:pt modelId="{1232493C-A064-444A-9F8B-038FDBE625EF}" type="sibTrans" cxnId="{D8341BDC-453C-4B56-BB8A-9FCD599151C6}">
      <dgm:prSet/>
      <dgm:spPr/>
      <dgm:t>
        <a:bodyPr/>
        <a:lstStyle/>
        <a:p>
          <a:endParaRPr lang="en-US"/>
        </a:p>
      </dgm:t>
    </dgm:pt>
    <dgm:pt modelId="{EC2C7BB8-A8C8-463A-97FD-0F92E6627EA7}">
      <dgm:prSet/>
      <dgm:spPr/>
      <dgm:t>
        <a:bodyPr/>
        <a:lstStyle/>
        <a:p>
          <a:r>
            <a:rPr lang="en-US" dirty="0" err="1"/>
            <a:t>Tujuan</a:t>
          </a:r>
          <a:r>
            <a:rPr lang="en-US" dirty="0"/>
            <a:t> </a:t>
          </a:r>
          <a:r>
            <a:rPr lang="en-US" dirty="0" err="1"/>
            <a:t>penelitian</a:t>
          </a:r>
          <a:r>
            <a:rPr lang="en-US" dirty="0"/>
            <a:t> </a:t>
          </a:r>
          <a:r>
            <a:rPr lang="en-US" dirty="0" err="1"/>
            <a:t>berasal</a:t>
          </a:r>
          <a:r>
            <a:rPr lang="en-US" dirty="0"/>
            <a:t> </a:t>
          </a:r>
          <a:r>
            <a:rPr lang="en-US" dirty="0" err="1"/>
            <a:t>dari</a:t>
          </a:r>
          <a:r>
            <a:rPr lang="en-US" dirty="0"/>
            <a:t> </a:t>
          </a:r>
          <a:r>
            <a:rPr lang="en-US" dirty="0" err="1"/>
            <a:t>sudut</a:t>
          </a:r>
          <a:r>
            <a:rPr lang="en-US" dirty="0"/>
            <a:t> </a:t>
          </a:r>
          <a:r>
            <a:rPr lang="en-US" dirty="0" err="1"/>
            <a:t>pandang</a:t>
          </a:r>
          <a:r>
            <a:rPr lang="en-US" dirty="0"/>
            <a:t> </a:t>
          </a:r>
          <a:r>
            <a:rPr lang="en-US" dirty="0" err="1"/>
            <a:t>si</a:t>
          </a:r>
          <a:r>
            <a:rPr lang="en-US" dirty="0"/>
            <a:t> </a:t>
          </a:r>
          <a:r>
            <a:rPr lang="en-US" dirty="0" err="1"/>
            <a:t>peneliti</a:t>
          </a:r>
          <a:r>
            <a:rPr lang="en-US" dirty="0"/>
            <a:t>. </a:t>
          </a:r>
          <a:r>
            <a:rPr lang="en-US" dirty="0" err="1"/>
            <a:t>Disini</a:t>
          </a:r>
          <a:r>
            <a:rPr lang="en-US" dirty="0"/>
            <a:t> </a:t>
          </a:r>
          <a:r>
            <a:rPr lang="en-US" dirty="0" err="1"/>
            <a:t>artinya</a:t>
          </a:r>
          <a:r>
            <a:rPr lang="en-US" dirty="0"/>
            <a:t> </a:t>
          </a:r>
          <a:r>
            <a:rPr lang="en-US" dirty="0" err="1"/>
            <a:t>menjadi</a:t>
          </a:r>
          <a:r>
            <a:rPr lang="en-US" dirty="0"/>
            <a:t> </a:t>
          </a:r>
          <a:r>
            <a:rPr lang="en-US" dirty="0" err="1"/>
            <a:t>tujuan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hendak</a:t>
          </a:r>
          <a:r>
            <a:rPr lang="en-US" dirty="0"/>
            <a:t> </a:t>
          </a:r>
          <a:r>
            <a:rPr lang="en-US" dirty="0" err="1"/>
            <a:t>dicapai</a:t>
          </a:r>
          <a:r>
            <a:rPr lang="en-US" dirty="0"/>
            <a:t> </a:t>
          </a:r>
          <a:r>
            <a:rPr lang="en-US" dirty="0" err="1"/>
            <a:t>peneliti</a:t>
          </a:r>
          <a:r>
            <a:rPr lang="en-US" dirty="0"/>
            <a:t>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riset</a:t>
          </a:r>
          <a:r>
            <a:rPr lang="en-US" dirty="0"/>
            <a:t> </a:t>
          </a:r>
          <a:r>
            <a:rPr lang="en-US" dirty="0" err="1"/>
            <a:t>tersebut</a:t>
          </a:r>
          <a:endParaRPr lang="en-US" dirty="0"/>
        </a:p>
      </dgm:t>
    </dgm:pt>
    <dgm:pt modelId="{EFAE09F2-FDAF-4DCE-8CE1-5421F6146AF0}" type="parTrans" cxnId="{EC69DBEA-6572-4B1D-8515-590B2390ED5C}">
      <dgm:prSet/>
      <dgm:spPr/>
      <dgm:t>
        <a:bodyPr/>
        <a:lstStyle/>
        <a:p>
          <a:endParaRPr lang="en-US"/>
        </a:p>
      </dgm:t>
    </dgm:pt>
    <dgm:pt modelId="{740F5D48-EB34-46DB-8BF9-54BDDF93DE12}" type="sibTrans" cxnId="{EC69DBEA-6572-4B1D-8515-590B2390ED5C}">
      <dgm:prSet/>
      <dgm:spPr/>
      <dgm:t>
        <a:bodyPr/>
        <a:lstStyle/>
        <a:p>
          <a:endParaRPr lang="en-US"/>
        </a:p>
      </dgm:t>
    </dgm:pt>
    <dgm:pt modelId="{3D1BEB55-48D2-4FB8-8A61-02ADD6960147}" type="pres">
      <dgm:prSet presAssocID="{C3ABF400-1142-4C22-831A-B86F7E90CD8F}" presName="linear" presStyleCnt="0">
        <dgm:presLayoutVars>
          <dgm:animLvl val="lvl"/>
          <dgm:resizeHandles val="exact"/>
        </dgm:presLayoutVars>
      </dgm:prSet>
      <dgm:spPr/>
    </dgm:pt>
    <dgm:pt modelId="{A7A494BE-1B60-4D3B-BF36-A172A1535E53}" type="pres">
      <dgm:prSet presAssocID="{3D0ADDFE-F8CA-4166-BC4C-6BC2F1061BF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1D61E11-D2AE-44BF-884E-3C7B5228F095}" type="pres">
      <dgm:prSet presAssocID="{1232493C-A064-444A-9F8B-038FDBE625EF}" presName="spacer" presStyleCnt="0"/>
      <dgm:spPr/>
    </dgm:pt>
    <dgm:pt modelId="{57EFCCB1-B518-495C-835B-3057FF6E965A}" type="pres">
      <dgm:prSet presAssocID="{EC2C7BB8-A8C8-463A-97FD-0F92E6627EA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A6D6981A-A2CD-459A-A04A-4ADF2A0F1C9B}" type="presOf" srcId="{C3ABF400-1142-4C22-831A-B86F7E90CD8F}" destId="{3D1BEB55-48D2-4FB8-8A61-02ADD6960147}" srcOrd="0" destOrd="0" presId="urn:microsoft.com/office/officeart/2005/8/layout/vList2"/>
    <dgm:cxn modelId="{68B2523B-9ECC-401D-B920-DECEE32FC148}" type="presOf" srcId="{EC2C7BB8-A8C8-463A-97FD-0F92E6627EA7}" destId="{57EFCCB1-B518-495C-835B-3057FF6E965A}" srcOrd="0" destOrd="0" presId="urn:microsoft.com/office/officeart/2005/8/layout/vList2"/>
    <dgm:cxn modelId="{CEFF00BC-719B-4BD3-9936-562B93F0EB83}" type="presOf" srcId="{3D0ADDFE-F8CA-4166-BC4C-6BC2F1061BFB}" destId="{A7A494BE-1B60-4D3B-BF36-A172A1535E53}" srcOrd="0" destOrd="0" presId="urn:microsoft.com/office/officeart/2005/8/layout/vList2"/>
    <dgm:cxn modelId="{D8341BDC-453C-4B56-BB8A-9FCD599151C6}" srcId="{C3ABF400-1142-4C22-831A-B86F7E90CD8F}" destId="{3D0ADDFE-F8CA-4166-BC4C-6BC2F1061BFB}" srcOrd="0" destOrd="0" parTransId="{3BE1C684-8B8F-4012-8196-31F0B0119AFC}" sibTransId="{1232493C-A064-444A-9F8B-038FDBE625EF}"/>
    <dgm:cxn modelId="{EC69DBEA-6572-4B1D-8515-590B2390ED5C}" srcId="{C3ABF400-1142-4C22-831A-B86F7E90CD8F}" destId="{EC2C7BB8-A8C8-463A-97FD-0F92E6627EA7}" srcOrd="1" destOrd="0" parTransId="{EFAE09F2-FDAF-4DCE-8CE1-5421F6146AF0}" sibTransId="{740F5D48-EB34-46DB-8BF9-54BDDF93DE12}"/>
    <dgm:cxn modelId="{B740A7FB-F6DB-41B3-9D64-DC16A6EF5316}" type="presParOf" srcId="{3D1BEB55-48D2-4FB8-8A61-02ADD6960147}" destId="{A7A494BE-1B60-4D3B-BF36-A172A1535E53}" srcOrd="0" destOrd="0" presId="urn:microsoft.com/office/officeart/2005/8/layout/vList2"/>
    <dgm:cxn modelId="{6AAE3E98-F6F5-4E0B-A8B4-DD958FDDC8E3}" type="presParOf" srcId="{3D1BEB55-48D2-4FB8-8A61-02ADD6960147}" destId="{C1D61E11-D2AE-44BF-884E-3C7B5228F095}" srcOrd="1" destOrd="0" presId="urn:microsoft.com/office/officeart/2005/8/layout/vList2"/>
    <dgm:cxn modelId="{923D0F6A-EC34-4760-9222-65123817E86D}" type="presParOf" srcId="{3D1BEB55-48D2-4FB8-8A61-02ADD6960147}" destId="{57EFCCB1-B518-495C-835B-3057FF6E965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6267256-E688-4135-9FE3-876FA8F0427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42859DD-25F2-44C5-A4B2-B70D1E45B197}">
      <dgm:prSet/>
      <dgm:spPr/>
      <dgm:t>
        <a:bodyPr/>
        <a:lstStyle/>
        <a:p>
          <a:r>
            <a:rPr lang="en-US"/>
            <a:t>Manfaat penelitian juga berarti sebagai suatu bentuk kontribusi penelitian kepada pihak lain. </a:t>
          </a:r>
        </a:p>
      </dgm:t>
    </dgm:pt>
    <dgm:pt modelId="{8B0D0B5D-897A-453C-82DD-0FCD2338A35D}" type="parTrans" cxnId="{E1F5F292-81A2-40FE-A967-4D05D8F74E5C}">
      <dgm:prSet/>
      <dgm:spPr/>
      <dgm:t>
        <a:bodyPr/>
        <a:lstStyle/>
        <a:p>
          <a:endParaRPr lang="en-US"/>
        </a:p>
      </dgm:t>
    </dgm:pt>
    <dgm:pt modelId="{1B62808C-A208-4905-8AF1-10FAFA1874D0}" type="sibTrans" cxnId="{E1F5F292-81A2-40FE-A967-4D05D8F74E5C}">
      <dgm:prSet/>
      <dgm:spPr/>
      <dgm:t>
        <a:bodyPr/>
        <a:lstStyle/>
        <a:p>
          <a:endParaRPr lang="en-US"/>
        </a:p>
      </dgm:t>
    </dgm:pt>
    <dgm:pt modelId="{A14D2694-6607-44B8-BAA4-916D4E417504}">
      <dgm:prSet/>
      <dgm:spPr/>
      <dgm:t>
        <a:bodyPr/>
        <a:lstStyle/>
        <a:p>
          <a:r>
            <a:rPr lang="en-US"/>
            <a:t>Oleh sebab itu, tentu yang dimaksud adalah bagaimana hasil atau temuan dari penelitian ini dapat memberikan kontribusi bagi pihak lain selain peneliti.</a:t>
          </a:r>
        </a:p>
      </dgm:t>
    </dgm:pt>
    <dgm:pt modelId="{1C612631-0301-4B84-9A62-5FF67F659423}" type="parTrans" cxnId="{2FFD61A1-7909-4899-ABD4-733D6F7AB692}">
      <dgm:prSet/>
      <dgm:spPr/>
      <dgm:t>
        <a:bodyPr/>
        <a:lstStyle/>
        <a:p>
          <a:endParaRPr lang="en-US"/>
        </a:p>
      </dgm:t>
    </dgm:pt>
    <dgm:pt modelId="{8F739BA6-080C-4343-A785-C004444E5007}" type="sibTrans" cxnId="{2FFD61A1-7909-4899-ABD4-733D6F7AB692}">
      <dgm:prSet/>
      <dgm:spPr/>
      <dgm:t>
        <a:bodyPr/>
        <a:lstStyle/>
        <a:p>
          <a:endParaRPr lang="en-US"/>
        </a:p>
      </dgm:t>
    </dgm:pt>
    <dgm:pt modelId="{09D81BDA-BF8C-424C-A798-C8892D4C8DB0}" type="pres">
      <dgm:prSet presAssocID="{A6267256-E688-4135-9FE3-876FA8F0427A}" presName="linear" presStyleCnt="0">
        <dgm:presLayoutVars>
          <dgm:animLvl val="lvl"/>
          <dgm:resizeHandles val="exact"/>
        </dgm:presLayoutVars>
      </dgm:prSet>
      <dgm:spPr/>
    </dgm:pt>
    <dgm:pt modelId="{66FFD4E3-A3A7-44D3-A8F7-F6ECD46313AE}" type="pres">
      <dgm:prSet presAssocID="{142859DD-25F2-44C5-A4B2-B70D1E45B19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CF89B97-5055-4A44-A3E6-39255AB5C871}" type="pres">
      <dgm:prSet presAssocID="{1B62808C-A208-4905-8AF1-10FAFA1874D0}" presName="spacer" presStyleCnt="0"/>
      <dgm:spPr/>
    </dgm:pt>
    <dgm:pt modelId="{88B9A9D9-F86A-4AE8-8820-C595D6CEA020}" type="pres">
      <dgm:prSet presAssocID="{A14D2694-6607-44B8-BAA4-916D4E417504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7199E221-6ADC-469C-94D8-01B624A18D20}" type="presOf" srcId="{A14D2694-6607-44B8-BAA4-916D4E417504}" destId="{88B9A9D9-F86A-4AE8-8820-C595D6CEA020}" srcOrd="0" destOrd="0" presId="urn:microsoft.com/office/officeart/2005/8/layout/vList2"/>
    <dgm:cxn modelId="{43BA8B32-6B03-4123-9008-F973E3A73603}" type="presOf" srcId="{A6267256-E688-4135-9FE3-876FA8F0427A}" destId="{09D81BDA-BF8C-424C-A798-C8892D4C8DB0}" srcOrd="0" destOrd="0" presId="urn:microsoft.com/office/officeart/2005/8/layout/vList2"/>
    <dgm:cxn modelId="{AA5ADF86-2EF1-4F89-9F45-2800A8CD0C3E}" type="presOf" srcId="{142859DD-25F2-44C5-A4B2-B70D1E45B197}" destId="{66FFD4E3-A3A7-44D3-A8F7-F6ECD46313AE}" srcOrd="0" destOrd="0" presId="urn:microsoft.com/office/officeart/2005/8/layout/vList2"/>
    <dgm:cxn modelId="{E1F5F292-81A2-40FE-A967-4D05D8F74E5C}" srcId="{A6267256-E688-4135-9FE3-876FA8F0427A}" destId="{142859DD-25F2-44C5-A4B2-B70D1E45B197}" srcOrd="0" destOrd="0" parTransId="{8B0D0B5D-897A-453C-82DD-0FCD2338A35D}" sibTransId="{1B62808C-A208-4905-8AF1-10FAFA1874D0}"/>
    <dgm:cxn modelId="{2FFD61A1-7909-4899-ABD4-733D6F7AB692}" srcId="{A6267256-E688-4135-9FE3-876FA8F0427A}" destId="{A14D2694-6607-44B8-BAA4-916D4E417504}" srcOrd="1" destOrd="0" parTransId="{1C612631-0301-4B84-9A62-5FF67F659423}" sibTransId="{8F739BA6-080C-4343-A785-C004444E5007}"/>
    <dgm:cxn modelId="{A05090D1-2481-4478-B249-70019354C55D}" type="presParOf" srcId="{09D81BDA-BF8C-424C-A798-C8892D4C8DB0}" destId="{66FFD4E3-A3A7-44D3-A8F7-F6ECD46313AE}" srcOrd="0" destOrd="0" presId="urn:microsoft.com/office/officeart/2005/8/layout/vList2"/>
    <dgm:cxn modelId="{761E14D0-4BDD-4F77-A894-7C3D59556542}" type="presParOf" srcId="{09D81BDA-BF8C-424C-A798-C8892D4C8DB0}" destId="{9CF89B97-5055-4A44-A3E6-39255AB5C871}" srcOrd="1" destOrd="0" presId="urn:microsoft.com/office/officeart/2005/8/layout/vList2"/>
    <dgm:cxn modelId="{6DE39D55-DABA-4392-8AE1-DAF55C7AF3E5}" type="presParOf" srcId="{09D81BDA-BF8C-424C-A798-C8892D4C8DB0}" destId="{88B9A9D9-F86A-4AE8-8820-C595D6CEA02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183DB1F-E123-487D-83DE-8E6C76177E1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BA2A929-67DB-42ED-9F7B-EAB40160C327}">
      <dgm:prSet/>
      <dgm:spPr/>
      <dgm:t>
        <a:bodyPr/>
        <a:lstStyle/>
        <a:p>
          <a:r>
            <a:rPr lang="en-US"/>
            <a:t>1.		Memberikan   kekayaan   gagasan   ide   visual   bagi   para   desainer   dalam merancang kampanye sosial bertemakan sadar lingkungan</a:t>
          </a:r>
        </a:p>
      </dgm:t>
    </dgm:pt>
    <dgm:pt modelId="{3E5F5C45-1136-4FF1-B0E4-8B39610646A4}" type="parTrans" cxnId="{47B842BA-FC78-4515-B0B4-6A1ED967EA83}">
      <dgm:prSet/>
      <dgm:spPr/>
      <dgm:t>
        <a:bodyPr/>
        <a:lstStyle/>
        <a:p>
          <a:endParaRPr lang="en-US"/>
        </a:p>
      </dgm:t>
    </dgm:pt>
    <dgm:pt modelId="{AC5D485F-23AA-4F97-AB57-A952B3227DD7}" type="sibTrans" cxnId="{47B842BA-FC78-4515-B0B4-6A1ED967EA83}">
      <dgm:prSet/>
      <dgm:spPr/>
      <dgm:t>
        <a:bodyPr/>
        <a:lstStyle/>
        <a:p>
          <a:endParaRPr lang="en-US"/>
        </a:p>
      </dgm:t>
    </dgm:pt>
    <dgm:pt modelId="{4A67D4AA-0E04-470D-92E0-4D9FA17555EF}">
      <dgm:prSet/>
      <dgm:spPr/>
      <dgm:t>
        <a:bodyPr/>
        <a:lstStyle/>
        <a:p>
          <a:r>
            <a:rPr lang="en-US"/>
            <a:t>2.		Memberikan rekomendasi bagi pemerintah daerah agar dapat menemukan peluang peluang baru dalam meningkatkan city branding kota X</a:t>
          </a:r>
        </a:p>
      </dgm:t>
    </dgm:pt>
    <dgm:pt modelId="{50944EB3-BD87-42DF-87AB-DE03B813A641}" type="parTrans" cxnId="{10A8431F-8D44-4923-AF33-795B4398631E}">
      <dgm:prSet/>
      <dgm:spPr/>
      <dgm:t>
        <a:bodyPr/>
        <a:lstStyle/>
        <a:p>
          <a:endParaRPr lang="en-US"/>
        </a:p>
      </dgm:t>
    </dgm:pt>
    <dgm:pt modelId="{51CB56D9-7E9F-4792-9262-9F001E06227F}" type="sibTrans" cxnId="{10A8431F-8D44-4923-AF33-795B4398631E}">
      <dgm:prSet/>
      <dgm:spPr/>
      <dgm:t>
        <a:bodyPr/>
        <a:lstStyle/>
        <a:p>
          <a:endParaRPr lang="en-US"/>
        </a:p>
      </dgm:t>
    </dgm:pt>
    <dgm:pt modelId="{92F7632D-5141-469F-B988-6AD395F7CED8}">
      <dgm:prSet/>
      <dgm:spPr/>
      <dgm:t>
        <a:bodyPr/>
        <a:lstStyle/>
        <a:p>
          <a:r>
            <a:rPr lang="en-US"/>
            <a:t>3.		Membuka   wacana   baru   bagi   para   desainer   komunikasi   visual   dalam membangun perspektif terhadap aspek……</a:t>
          </a:r>
        </a:p>
      </dgm:t>
    </dgm:pt>
    <dgm:pt modelId="{8FF31218-3FDE-4440-B3B4-F31A15B53C19}" type="parTrans" cxnId="{A9B4AADB-E8F6-4063-B230-C8863E825C23}">
      <dgm:prSet/>
      <dgm:spPr/>
      <dgm:t>
        <a:bodyPr/>
        <a:lstStyle/>
        <a:p>
          <a:endParaRPr lang="en-US"/>
        </a:p>
      </dgm:t>
    </dgm:pt>
    <dgm:pt modelId="{0E0C844A-74AA-4A83-95BA-6FC9E88607C1}" type="sibTrans" cxnId="{A9B4AADB-E8F6-4063-B230-C8863E825C23}">
      <dgm:prSet/>
      <dgm:spPr/>
      <dgm:t>
        <a:bodyPr/>
        <a:lstStyle/>
        <a:p>
          <a:endParaRPr lang="en-US"/>
        </a:p>
      </dgm:t>
    </dgm:pt>
    <dgm:pt modelId="{ACD5588F-D05D-4BEE-A153-A64DA3215551}">
      <dgm:prSet/>
      <dgm:spPr/>
      <dgm:t>
        <a:bodyPr/>
        <a:lstStyle/>
        <a:p>
          <a:r>
            <a:rPr lang="en-US"/>
            <a:t>4.		Memberikan  saran  dalam  memperbaiki  peningkatan  citra  corporate  agar sesuai dengan target pasar…..</a:t>
          </a:r>
        </a:p>
      </dgm:t>
    </dgm:pt>
    <dgm:pt modelId="{55E01314-DD14-44AF-A68E-1996ADE679E0}" type="parTrans" cxnId="{D5B8B17C-8036-42D2-AE3E-AC8C84B3D0B6}">
      <dgm:prSet/>
      <dgm:spPr/>
      <dgm:t>
        <a:bodyPr/>
        <a:lstStyle/>
        <a:p>
          <a:endParaRPr lang="en-US"/>
        </a:p>
      </dgm:t>
    </dgm:pt>
    <dgm:pt modelId="{57C64F32-B7FC-4B66-BCC4-8BA94F73CA16}" type="sibTrans" cxnId="{D5B8B17C-8036-42D2-AE3E-AC8C84B3D0B6}">
      <dgm:prSet/>
      <dgm:spPr/>
      <dgm:t>
        <a:bodyPr/>
        <a:lstStyle/>
        <a:p>
          <a:endParaRPr lang="en-US"/>
        </a:p>
      </dgm:t>
    </dgm:pt>
    <dgm:pt modelId="{FAEC7638-4A9D-4A2B-A310-04AFDC8C2F80}" type="pres">
      <dgm:prSet presAssocID="{7183DB1F-E123-487D-83DE-8E6C76177E1A}" presName="linear" presStyleCnt="0">
        <dgm:presLayoutVars>
          <dgm:animLvl val="lvl"/>
          <dgm:resizeHandles val="exact"/>
        </dgm:presLayoutVars>
      </dgm:prSet>
      <dgm:spPr/>
    </dgm:pt>
    <dgm:pt modelId="{2ACF433C-FE56-4CDE-96F0-C98C06A048ED}" type="pres">
      <dgm:prSet presAssocID="{2BA2A929-67DB-42ED-9F7B-EAB40160C32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9DBBD22-13BD-4F42-B544-0F249C0BF5A7}" type="pres">
      <dgm:prSet presAssocID="{AC5D485F-23AA-4F97-AB57-A952B3227DD7}" presName="spacer" presStyleCnt="0"/>
      <dgm:spPr/>
    </dgm:pt>
    <dgm:pt modelId="{3EF19352-C1EB-40B3-A619-38A14A237173}" type="pres">
      <dgm:prSet presAssocID="{4A67D4AA-0E04-470D-92E0-4D9FA17555E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25246C8-3297-4A96-8859-B1949D032C58}" type="pres">
      <dgm:prSet presAssocID="{51CB56D9-7E9F-4792-9262-9F001E06227F}" presName="spacer" presStyleCnt="0"/>
      <dgm:spPr/>
    </dgm:pt>
    <dgm:pt modelId="{6C2EFF8E-39F5-4B50-9E58-9D6DB0692519}" type="pres">
      <dgm:prSet presAssocID="{92F7632D-5141-469F-B988-6AD395F7CED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20C1AE3-DFF2-4A46-A06D-26E861E49E11}" type="pres">
      <dgm:prSet presAssocID="{0E0C844A-74AA-4A83-95BA-6FC9E88607C1}" presName="spacer" presStyleCnt="0"/>
      <dgm:spPr/>
    </dgm:pt>
    <dgm:pt modelId="{9B15408A-69DE-4952-86F6-2433E3C7871D}" type="pres">
      <dgm:prSet presAssocID="{ACD5588F-D05D-4BEE-A153-A64DA321555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0A8431F-8D44-4923-AF33-795B4398631E}" srcId="{7183DB1F-E123-487D-83DE-8E6C76177E1A}" destId="{4A67D4AA-0E04-470D-92E0-4D9FA17555EF}" srcOrd="1" destOrd="0" parTransId="{50944EB3-BD87-42DF-87AB-DE03B813A641}" sibTransId="{51CB56D9-7E9F-4792-9262-9F001E06227F}"/>
    <dgm:cxn modelId="{A71F482A-81A4-435F-8CE9-C528B9E80379}" type="presOf" srcId="{7183DB1F-E123-487D-83DE-8E6C76177E1A}" destId="{FAEC7638-4A9D-4A2B-A310-04AFDC8C2F80}" srcOrd="0" destOrd="0" presId="urn:microsoft.com/office/officeart/2005/8/layout/vList2"/>
    <dgm:cxn modelId="{D5B8B17C-8036-42D2-AE3E-AC8C84B3D0B6}" srcId="{7183DB1F-E123-487D-83DE-8E6C76177E1A}" destId="{ACD5588F-D05D-4BEE-A153-A64DA3215551}" srcOrd="3" destOrd="0" parTransId="{55E01314-DD14-44AF-A68E-1996ADE679E0}" sibTransId="{57C64F32-B7FC-4B66-BCC4-8BA94F73CA16}"/>
    <dgm:cxn modelId="{BD52E592-0BB7-43E0-8179-4FEA65BB4B76}" type="presOf" srcId="{4A67D4AA-0E04-470D-92E0-4D9FA17555EF}" destId="{3EF19352-C1EB-40B3-A619-38A14A237173}" srcOrd="0" destOrd="0" presId="urn:microsoft.com/office/officeart/2005/8/layout/vList2"/>
    <dgm:cxn modelId="{6DC90E98-D974-4388-A86A-963026C6C878}" type="presOf" srcId="{92F7632D-5141-469F-B988-6AD395F7CED8}" destId="{6C2EFF8E-39F5-4B50-9E58-9D6DB0692519}" srcOrd="0" destOrd="0" presId="urn:microsoft.com/office/officeart/2005/8/layout/vList2"/>
    <dgm:cxn modelId="{DA6B77B0-D8B6-4C4E-B6C8-EEE1E4294216}" type="presOf" srcId="{ACD5588F-D05D-4BEE-A153-A64DA3215551}" destId="{9B15408A-69DE-4952-86F6-2433E3C7871D}" srcOrd="0" destOrd="0" presId="urn:microsoft.com/office/officeart/2005/8/layout/vList2"/>
    <dgm:cxn modelId="{47B842BA-FC78-4515-B0B4-6A1ED967EA83}" srcId="{7183DB1F-E123-487D-83DE-8E6C76177E1A}" destId="{2BA2A929-67DB-42ED-9F7B-EAB40160C327}" srcOrd="0" destOrd="0" parTransId="{3E5F5C45-1136-4FF1-B0E4-8B39610646A4}" sibTransId="{AC5D485F-23AA-4F97-AB57-A952B3227DD7}"/>
    <dgm:cxn modelId="{A9B4AADB-E8F6-4063-B230-C8863E825C23}" srcId="{7183DB1F-E123-487D-83DE-8E6C76177E1A}" destId="{92F7632D-5141-469F-B988-6AD395F7CED8}" srcOrd="2" destOrd="0" parTransId="{8FF31218-3FDE-4440-B3B4-F31A15B53C19}" sibTransId="{0E0C844A-74AA-4A83-95BA-6FC9E88607C1}"/>
    <dgm:cxn modelId="{84A3CFF8-4FD5-4D53-8C3A-BCAADD3BE751}" type="presOf" srcId="{2BA2A929-67DB-42ED-9F7B-EAB40160C327}" destId="{2ACF433C-FE56-4CDE-96F0-C98C06A048ED}" srcOrd="0" destOrd="0" presId="urn:microsoft.com/office/officeart/2005/8/layout/vList2"/>
    <dgm:cxn modelId="{07383CA0-FAE2-49FA-B1D7-95F6E2DB84C0}" type="presParOf" srcId="{FAEC7638-4A9D-4A2B-A310-04AFDC8C2F80}" destId="{2ACF433C-FE56-4CDE-96F0-C98C06A048ED}" srcOrd="0" destOrd="0" presId="urn:microsoft.com/office/officeart/2005/8/layout/vList2"/>
    <dgm:cxn modelId="{816D240B-EE68-4502-95F0-4087B2C4660E}" type="presParOf" srcId="{FAEC7638-4A9D-4A2B-A310-04AFDC8C2F80}" destId="{F9DBBD22-13BD-4F42-B544-0F249C0BF5A7}" srcOrd="1" destOrd="0" presId="urn:microsoft.com/office/officeart/2005/8/layout/vList2"/>
    <dgm:cxn modelId="{C9FD8353-6E50-44E9-B8BB-E37B7FCC68CC}" type="presParOf" srcId="{FAEC7638-4A9D-4A2B-A310-04AFDC8C2F80}" destId="{3EF19352-C1EB-40B3-A619-38A14A237173}" srcOrd="2" destOrd="0" presId="urn:microsoft.com/office/officeart/2005/8/layout/vList2"/>
    <dgm:cxn modelId="{3DA1E0F5-DF28-43B5-8297-A55377CAF056}" type="presParOf" srcId="{FAEC7638-4A9D-4A2B-A310-04AFDC8C2F80}" destId="{725246C8-3297-4A96-8859-B1949D032C58}" srcOrd="3" destOrd="0" presId="urn:microsoft.com/office/officeart/2005/8/layout/vList2"/>
    <dgm:cxn modelId="{BF8C02D0-E3EF-4A99-A7CD-A5634732D5AB}" type="presParOf" srcId="{FAEC7638-4A9D-4A2B-A310-04AFDC8C2F80}" destId="{6C2EFF8E-39F5-4B50-9E58-9D6DB0692519}" srcOrd="4" destOrd="0" presId="urn:microsoft.com/office/officeart/2005/8/layout/vList2"/>
    <dgm:cxn modelId="{7FC7DE4D-E0AC-408E-9511-F3487F3212FE}" type="presParOf" srcId="{FAEC7638-4A9D-4A2B-A310-04AFDC8C2F80}" destId="{420C1AE3-DFF2-4A46-A06D-26E861E49E11}" srcOrd="5" destOrd="0" presId="urn:microsoft.com/office/officeart/2005/8/layout/vList2"/>
    <dgm:cxn modelId="{D5C01A5C-EB34-4DAC-A4E5-FEC09A46630F}" type="presParOf" srcId="{FAEC7638-4A9D-4A2B-A310-04AFDC8C2F80}" destId="{9B15408A-69DE-4952-86F6-2433E3C7871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FF53AFB-EA7A-43BD-B04D-907E1E5E35ED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A004D922-88D8-4ECD-B29C-207DF9B78512}">
      <dgm:prSet/>
      <dgm:spPr/>
      <dgm:t>
        <a:bodyPr/>
        <a:lstStyle/>
        <a:p>
          <a:r>
            <a:rPr lang="en-US"/>
            <a:t>Dapat menjadi media edukasi bagi remaja untuk mengetahui masalah gangguan mental yang dialaminya</a:t>
          </a:r>
        </a:p>
      </dgm:t>
    </dgm:pt>
    <dgm:pt modelId="{32458B55-6A92-4EC8-88C4-2F6779D9AE73}" type="parTrans" cxnId="{9824F11B-919D-4D92-9A0B-2615CB420B49}">
      <dgm:prSet/>
      <dgm:spPr/>
      <dgm:t>
        <a:bodyPr/>
        <a:lstStyle/>
        <a:p>
          <a:endParaRPr lang="en-US"/>
        </a:p>
      </dgm:t>
    </dgm:pt>
    <dgm:pt modelId="{594AF85A-78C7-4221-85C2-2BA6FD7542D6}" type="sibTrans" cxnId="{9824F11B-919D-4D92-9A0B-2615CB420B49}">
      <dgm:prSet/>
      <dgm:spPr/>
      <dgm:t>
        <a:bodyPr/>
        <a:lstStyle/>
        <a:p>
          <a:endParaRPr lang="en-US"/>
        </a:p>
      </dgm:t>
    </dgm:pt>
    <dgm:pt modelId="{E8C96492-B615-4764-BB58-A3ABB1A29FAD}">
      <dgm:prSet/>
      <dgm:spPr/>
      <dgm:t>
        <a:bodyPr/>
        <a:lstStyle/>
        <a:p>
          <a:r>
            <a:rPr lang="en-US"/>
            <a:t>Membantu para korban kesehatan mental mengidentifikasi jenis gangguan mental yang dialaminya</a:t>
          </a:r>
        </a:p>
      </dgm:t>
    </dgm:pt>
    <dgm:pt modelId="{EA363434-95E5-4286-A2AF-C4B88F8A0C50}" type="parTrans" cxnId="{C5B88347-A3BA-4D52-BD2D-482EC28C66B0}">
      <dgm:prSet/>
      <dgm:spPr/>
      <dgm:t>
        <a:bodyPr/>
        <a:lstStyle/>
        <a:p>
          <a:endParaRPr lang="en-US"/>
        </a:p>
      </dgm:t>
    </dgm:pt>
    <dgm:pt modelId="{F69C9788-BEFA-400A-B30A-019E7B5FF594}" type="sibTrans" cxnId="{C5B88347-A3BA-4D52-BD2D-482EC28C66B0}">
      <dgm:prSet/>
      <dgm:spPr/>
      <dgm:t>
        <a:bodyPr/>
        <a:lstStyle/>
        <a:p>
          <a:endParaRPr lang="en-US"/>
        </a:p>
      </dgm:t>
    </dgm:pt>
    <dgm:pt modelId="{0A22113B-7030-436E-B1EC-76642EE2D210}">
      <dgm:prSet/>
      <dgm:spPr/>
      <dgm:t>
        <a:bodyPr/>
        <a:lstStyle/>
        <a:p>
          <a:r>
            <a:rPr lang="en-US"/>
            <a:t>Para remaja dapat teredukasi dengan baik melalui kampanye yang interaktif dan menarik</a:t>
          </a:r>
        </a:p>
      </dgm:t>
    </dgm:pt>
    <dgm:pt modelId="{9EB54315-D3A6-4AA0-9915-25772FBCBD94}" type="parTrans" cxnId="{B5439190-1604-4E08-B538-1817DE439C81}">
      <dgm:prSet/>
      <dgm:spPr/>
      <dgm:t>
        <a:bodyPr/>
        <a:lstStyle/>
        <a:p>
          <a:endParaRPr lang="en-US"/>
        </a:p>
      </dgm:t>
    </dgm:pt>
    <dgm:pt modelId="{878301B0-86DC-42B8-BD93-41FCEF559E59}" type="sibTrans" cxnId="{B5439190-1604-4E08-B538-1817DE439C81}">
      <dgm:prSet/>
      <dgm:spPr/>
      <dgm:t>
        <a:bodyPr/>
        <a:lstStyle/>
        <a:p>
          <a:endParaRPr lang="en-US"/>
        </a:p>
      </dgm:t>
    </dgm:pt>
    <dgm:pt modelId="{1FA808FA-84A4-4002-B02E-D5D20525EF6D}" type="pres">
      <dgm:prSet presAssocID="{9FF53AFB-EA7A-43BD-B04D-907E1E5E35ED}" presName="vert0" presStyleCnt="0">
        <dgm:presLayoutVars>
          <dgm:dir/>
          <dgm:animOne val="branch"/>
          <dgm:animLvl val="lvl"/>
        </dgm:presLayoutVars>
      </dgm:prSet>
      <dgm:spPr/>
    </dgm:pt>
    <dgm:pt modelId="{D5352427-7D7C-45D1-ABA7-E6D88BEE14A4}" type="pres">
      <dgm:prSet presAssocID="{A004D922-88D8-4ECD-B29C-207DF9B78512}" presName="thickLine" presStyleLbl="alignNode1" presStyleIdx="0" presStyleCnt="3"/>
      <dgm:spPr/>
    </dgm:pt>
    <dgm:pt modelId="{77CC69C6-64EF-4981-9D93-871520C35CBF}" type="pres">
      <dgm:prSet presAssocID="{A004D922-88D8-4ECD-B29C-207DF9B78512}" presName="horz1" presStyleCnt="0"/>
      <dgm:spPr/>
    </dgm:pt>
    <dgm:pt modelId="{0B8424E3-CC1E-44AE-A188-EEB87EADB6F3}" type="pres">
      <dgm:prSet presAssocID="{A004D922-88D8-4ECD-B29C-207DF9B78512}" presName="tx1" presStyleLbl="revTx" presStyleIdx="0" presStyleCnt="3"/>
      <dgm:spPr/>
    </dgm:pt>
    <dgm:pt modelId="{71745798-2296-4246-84EA-8EF442E7CCFA}" type="pres">
      <dgm:prSet presAssocID="{A004D922-88D8-4ECD-B29C-207DF9B78512}" presName="vert1" presStyleCnt="0"/>
      <dgm:spPr/>
    </dgm:pt>
    <dgm:pt modelId="{47101161-F3BE-4363-B8E9-3B3FBD35EA51}" type="pres">
      <dgm:prSet presAssocID="{E8C96492-B615-4764-BB58-A3ABB1A29FAD}" presName="thickLine" presStyleLbl="alignNode1" presStyleIdx="1" presStyleCnt="3"/>
      <dgm:spPr/>
    </dgm:pt>
    <dgm:pt modelId="{3A53D31B-67CF-40AA-8DCB-C2EE9A723A41}" type="pres">
      <dgm:prSet presAssocID="{E8C96492-B615-4764-BB58-A3ABB1A29FAD}" presName="horz1" presStyleCnt="0"/>
      <dgm:spPr/>
    </dgm:pt>
    <dgm:pt modelId="{F0357314-2F77-4EB3-B003-A060DC11CB95}" type="pres">
      <dgm:prSet presAssocID="{E8C96492-B615-4764-BB58-A3ABB1A29FAD}" presName="tx1" presStyleLbl="revTx" presStyleIdx="1" presStyleCnt="3"/>
      <dgm:spPr/>
    </dgm:pt>
    <dgm:pt modelId="{6FE855CB-6FB3-4E20-B8CB-11E08615988D}" type="pres">
      <dgm:prSet presAssocID="{E8C96492-B615-4764-BB58-A3ABB1A29FAD}" presName="vert1" presStyleCnt="0"/>
      <dgm:spPr/>
    </dgm:pt>
    <dgm:pt modelId="{44CCC902-D942-44FE-BBAB-502B4B94C25D}" type="pres">
      <dgm:prSet presAssocID="{0A22113B-7030-436E-B1EC-76642EE2D210}" presName="thickLine" presStyleLbl="alignNode1" presStyleIdx="2" presStyleCnt="3"/>
      <dgm:spPr/>
    </dgm:pt>
    <dgm:pt modelId="{9B0C4991-36FB-48B7-8116-3128EAE552BE}" type="pres">
      <dgm:prSet presAssocID="{0A22113B-7030-436E-B1EC-76642EE2D210}" presName="horz1" presStyleCnt="0"/>
      <dgm:spPr/>
    </dgm:pt>
    <dgm:pt modelId="{F97E7F3B-32E8-417E-B17A-AF98900BE3EA}" type="pres">
      <dgm:prSet presAssocID="{0A22113B-7030-436E-B1EC-76642EE2D210}" presName="tx1" presStyleLbl="revTx" presStyleIdx="2" presStyleCnt="3"/>
      <dgm:spPr/>
    </dgm:pt>
    <dgm:pt modelId="{BF44F202-25AA-44FB-B942-264C6E62338C}" type="pres">
      <dgm:prSet presAssocID="{0A22113B-7030-436E-B1EC-76642EE2D210}" presName="vert1" presStyleCnt="0"/>
      <dgm:spPr/>
    </dgm:pt>
  </dgm:ptLst>
  <dgm:cxnLst>
    <dgm:cxn modelId="{9824F11B-919D-4D92-9A0B-2615CB420B49}" srcId="{9FF53AFB-EA7A-43BD-B04D-907E1E5E35ED}" destId="{A004D922-88D8-4ECD-B29C-207DF9B78512}" srcOrd="0" destOrd="0" parTransId="{32458B55-6A92-4EC8-88C4-2F6779D9AE73}" sibTransId="{594AF85A-78C7-4221-85C2-2BA6FD7542D6}"/>
    <dgm:cxn modelId="{C5B88347-A3BA-4D52-BD2D-482EC28C66B0}" srcId="{9FF53AFB-EA7A-43BD-B04D-907E1E5E35ED}" destId="{E8C96492-B615-4764-BB58-A3ABB1A29FAD}" srcOrd="1" destOrd="0" parTransId="{EA363434-95E5-4286-A2AF-C4B88F8A0C50}" sibTransId="{F69C9788-BEFA-400A-B30A-019E7B5FF594}"/>
    <dgm:cxn modelId="{8899C177-87CC-4119-B7E3-4DDFD13B20C8}" type="presOf" srcId="{9FF53AFB-EA7A-43BD-B04D-907E1E5E35ED}" destId="{1FA808FA-84A4-4002-B02E-D5D20525EF6D}" srcOrd="0" destOrd="0" presId="urn:microsoft.com/office/officeart/2008/layout/LinedList"/>
    <dgm:cxn modelId="{DE60F884-191C-4436-8028-CEF4A0CC0ECE}" type="presOf" srcId="{A004D922-88D8-4ECD-B29C-207DF9B78512}" destId="{0B8424E3-CC1E-44AE-A188-EEB87EADB6F3}" srcOrd="0" destOrd="0" presId="urn:microsoft.com/office/officeart/2008/layout/LinedList"/>
    <dgm:cxn modelId="{B5439190-1604-4E08-B538-1817DE439C81}" srcId="{9FF53AFB-EA7A-43BD-B04D-907E1E5E35ED}" destId="{0A22113B-7030-436E-B1EC-76642EE2D210}" srcOrd="2" destOrd="0" parTransId="{9EB54315-D3A6-4AA0-9915-25772FBCBD94}" sibTransId="{878301B0-86DC-42B8-BD93-41FCEF559E59}"/>
    <dgm:cxn modelId="{6A7BF6AC-488B-4CBC-8AB8-D9484B43E638}" type="presOf" srcId="{E8C96492-B615-4764-BB58-A3ABB1A29FAD}" destId="{F0357314-2F77-4EB3-B003-A060DC11CB95}" srcOrd="0" destOrd="0" presId="urn:microsoft.com/office/officeart/2008/layout/LinedList"/>
    <dgm:cxn modelId="{7AE1FADF-1AA5-45FF-AA7F-235909ABD176}" type="presOf" srcId="{0A22113B-7030-436E-B1EC-76642EE2D210}" destId="{F97E7F3B-32E8-417E-B17A-AF98900BE3EA}" srcOrd="0" destOrd="0" presId="urn:microsoft.com/office/officeart/2008/layout/LinedList"/>
    <dgm:cxn modelId="{1BFCD105-A729-489A-A993-8D2D8C79726A}" type="presParOf" srcId="{1FA808FA-84A4-4002-B02E-D5D20525EF6D}" destId="{D5352427-7D7C-45D1-ABA7-E6D88BEE14A4}" srcOrd="0" destOrd="0" presId="urn:microsoft.com/office/officeart/2008/layout/LinedList"/>
    <dgm:cxn modelId="{D579E346-728B-44F3-B576-57813AE87BFD}" type="presParOf" srcId="{1FA808FA-84A4-4002-B02E-D5D20525EF6D}" destId="{77CC69C6-64EF-4981-9D93-871520C35CBF}" srcOrd="1" destOrd="0" presId="urn:microsoft.com/office/officeart/2008/layout/LinedList"/>
    <dgm:cxn modelId="{9EAB2D5D-7EAE-45C2-9655-42DB3D7BBA21}" type="presParOf" srcId="{77CC69C6-64EF-4981-9D93-871520C35CBF}" destId="{0B8424E3-CC1E-44AE-A188-EEB87EADB6F3}" srcOrd="0" destOrd="0" presId="urn:microsoft.com/office/officeart/2008/layout/LinedList"/>
    <dgm:cxn modelId="{40E405F7-3B82-4EFD-A8BE-03B7F3D53F84}" type="presParOf" srcId="{77CC69C6-64EF-4981-9D93-871520C35CBF}" destId="{71745798-2296-4246-84EA-8EF442E7CCFA}" srcOrd="1" destOrd="0" presId="urn:microsoft.com/office/officeart/2008/layout/LinedList"/>
    <dgm:cxn modelId="{F2061711-A880-41A7-BC52-3B23011FCC22}" type="presParOf" srcId="{1FA808FA-84A4-4002-B02E-D5D20525EF6D}" destId="{47101161-F3BE-4363-B8E9-3B3FBD35EA51}" srcOrd="2" destOrd="0" presId="urn:microsoft.com/office/officeart/2008/layout/LinedList"/>
    <dgm:cxn modelId="{6E8D7E70-7CF7-438E-95EF-4E9243D748AB}" type="presParOf" srcId="{1FA808FA-84A4-4002-B02E-D5D20525EF6D}" destId="{3A53D31B-67CF-40AA-8DCB-C2EE9A723A41}" srcOrd="3" destOrd="0" presId="urn:microsoft.com/office/officeart/2008/layout/LinedList"/>
    <dgm:cxn modelId="{888C2025-9F92-47E4-BA1B-1668AB4F54DC}" type="presParOf" srcId="{3A53D31B-67CF-40AA-8DCB-C2EE9A723A41}" destId="{F0357314-2F77-4EB3-B003-A060DC11CB95}" srcOrd="0" destOrd="0" presId="urn:microsoft.com/office/officeart/2008/layout/LinedList"/>
    <dgm:cxn modelId="{FD3CBE00-02A8-4C17-9720-8E607E3CC14C}" type="presParOf" srcId="{3A53D31B-67CF-40AA-8DCB-C2EE9A723A41}" destId="{6FE855CB-6FB3-4E20-B8CB-11E08615988D}" srcOrd="1" destOrd="0" presId="urn:microsoft.com/office/officeart/2008/layout/LinedList"/>
    <dgm:cxn modelId="{82A8A54D-FB99-4453-B711-7FD826B7A7C4}" type="presParOf" srcId="{1FA808FA-84A4-4002-B02E-D5D20525EF6D}" destId="{44CCC902-D942-44FE-BBAB-502B4B94C25D}" srcOrd="4" destOrd="0" presId="urn:microsoft.com/office/officeart/2008/layout/LinedList"/>
    <dgm:cxn modelId="{C3DF412D-72C0-43BB-AC6A-4CCE5AFB6735}" type="presParOf" srcId="{1FA808FA-84A4-4002-B02E-D5D20525EF6D}" destId="{9B0C4991-36FB-48B7-8116-3128EAE552BE}" srcOrd="5" destOrd="0" presId="urn:microsoft.com/office/officeart/2008/layout/LinedList"/>
    <dgm:cxn modelId="{71969AAE-392F-4E1A-823C-EBA93289CBE1}" type="presParOf" srcId="{9B0C4991-36FB-48B7-8116-3128EAE552BE}" destId="{F97E7F3B-32E8-417E-B17A-AF98900BE3EA}" srcOrd="0" destOrd="0" presId="urn:microsoft.com/office/officeart/2008/layout/LinedList"/>
    <dgm:cxn modelId="{95EC7FAA-6FC2-46C1-826F-6D45CDB5A233}" type="presParOf" srcId="{9B0C4991-36FB-48B7-8116-3128EAE552BE}" destId="{BF44F202-25AA-44FB-B942-264C6E62338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A9E4C2-F292-41E2-86C4-29ACB10B01B1}">
      <dsp:nvSpPr>
        <dsp:cNvPr id="0" name=""/>
        <dsp:cNvSpPr/>
      </dsp:nvSpPr>
      <dsp:spPr>
        <a:xfrm>
          <a:off x="833" y="0"/>
          <a:ext cx="3375421" cy="30480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3417" tIns="0" rIns="333417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Berisi tentang pertanyaan terkait dengan rancangan yang akan dibuat </a:t>
          </a:r>
        </a:p>
      </dsp:txBody>
      <dsp:txXfrm>
        <a:off x="833" y="1219200"/>
        <a:ext cx="3375421" cy="1828800"/>
      </dsp:txXfrm>
    </dsp:sp>
    <dsp:sp modelId="{D1F0F2D7-399A-4478-B9C9-E45193645308}">
      <dsp:nvSpPr>
        <dsp:cNvPr id="0" name=""/>
        <dsp:cNvSpPr/>
      </dsp:nvSpPr>
      <dsp:spPr>
        <a:xfrm>
          <a:off x="833" y="0"/>
          <a:ext cx="3375421" cy="121920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3417" tIns="165100" rIns="333417" bIns="165100" numCol="1" spcCol="1270" anchor="ctr" anchorCtr="0">
          <a:noAutofit/>
        </a:bodyPr>
        <a:lstStyle/>
        <a:p>
          <a:pPr marL="0" lvl="0" indent="0" algn="l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/>
            <a:t>01</a:t>
          </a:r>
        </a:p>
      </dsp:txBody>
      <dsp:txXfrm>
        <a:off x="833" y="0"/>
        <a:ext cx="3375421" cy="1219200"/>
      </dsp:txXfrm>
    </dsp:sp>
    <dsp:sp modelId="{156D0FC7-F00C-4D26-8DEE-D93E85D950F2}">
      <dsp:nvSpPr>
        <dsp:cNvPr id="0" name=""/>
        <dsp:cNvSpPr/>
      </dsp:nvSpPr>
      <dsp:spPr>
        <a:xfrm>
          <a:off x="3646289" y="0"/>
          <a:ext cx="3375421" cy="30480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3417" tIns="0" rIns="333417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Rumusan masalah di buat dalam kalimat tanya </a:t>
          </a:r>
        </a:p>
      </dsp:txBody>
      <dsp:txXfrm>
        <a:off x="3646289" y="1219200"/>
        <a:ext cx="3375421" cy="1828800"/>
      </dsp:txXfrm>
    </dsp:sp>
    <dsp:sp modelId="{84CBC36C-4E6C-4969-86D3-FCAFC658FA55}">
      <dsp:nvSpPr>
        <dsp:cNvPr id="0" name=""/>
        <dsp:cNvSpPr/>
      </dsp:nvSpPr>
      <dsp:spPr>
        <a:xfrm>
          <a:off x="3646289" y="0"/>
          <a:ext cx="3375421" cy="121920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3417" tIns="165100" rIns="333417" bIns="165100" numCol="1" spcCol="1270" anchor="ctr" anchorCtr="0">
          <a:noAutofit/>
        </a:bodyPr>
        <a:lstStyle/>
        <a:p>
          <a:pPr marL="0" lvl="0" indent="0" algn="l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/>
            <a:t>02</a:t>
          </a:r>
        </a:p>
      </dsp:txBody>
      <dsp:txXfrm>
        <a:off x="3646289" y="0"/>
        <a:ext cx="3375421" cy="1219200"/>
      </dsp:txXfrm>
    </dsp:sp>
    <dsp:sp modelId="{B453C05B-773F-44D6-9FC6-A761249AA342}">
      <dsp:nvSpPr>
        <dsp:cNvPr id="0" name=""/>
        <dsp:cNvSpPr/>
      </dsp:nvSpPr>
      <dsp:spPr>
        <a:xfrm>
          <a:off x="7291744" y="0"/>
          <a:ext cx="3375421" cy="30480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3417" tIns="0" rIns="333417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Rumusan</a:t>
          </a:r>
          <a:r>
            <a:rPr lang="en-US" sz="1400" kern="1200" dirty="0"/>
            <a:t> </a:t>
          </a:r>
          <a:r>
            <a:rPr lang="en-US" sz="1400" kern="1200" dirty="0" err="1"/>
            <a:t>masalah</a:t>
          </a:r>
          <a:r>
            <a:rPr lang="en-US" sz="1400" kern="1200" dirty="0"/>
            <a:t> </a:t>
          </a:r>
          <a:r>
            <a:rPr lang="en-US" sz="1400" kern="1200" dirty="0" err="1"/>
            <a:t>sebanyak</a:t>
          </a:r>
          <a:r>
            <a:rPr lang="en-US" sz="1400" kern="1200" dirty="0"/>
            <a:t> minimal 2(dua) </a:t>
          </a:r>
          <a:r>
            <a:rPr lang="en-US" sz="1400" kern="1200" dirty="0" err="1"/>
            <a:t>hal</a:t>
          </a:r>
          <a:r>
            <a:rPr lang="en-US" sz="1400" kern="1200" dirty="0"/>
            <a:t> </a:t>
          </a:r>
          <a:r>
            <a:rPr lang="en-US" sz="1400" kern="1200" dirty="0" err="1"/>
            <a:t>saja</a:t>
          </a:r>
          <a:r>
            <a:rPr lang="en-US" sz="1400" kern="1200" dirty="0"/>
            <a:t> </a:t>
          </a:r>
          <a:r>
            <a:rPr lang="en-US" sz="1400" kern="1200" dirty="0" err="1"/>
            <a:t>atau</a:t>
          </a:r>
          <a:r>
            <a:rPr lang="en-US" sz="1400" kern="1200" dirty="0"/>
            <a:t> </a:t>
          </a:r>
          <a:r>
            <a:rPr lang="en-US" sz="1400" kern="1200" dirty="0" err="1"/>
            <a:t>maksimal</a:t>
          </a:r>
          <a:r>
            <a:rPr lang="en-US" sz="1400" kern="1200" dirty="0"/>
            <a:t> 3 (</a:t>
          </a:r>
          <a:r>
            <a:rPr lang="en-US" sz="1400" kern="1200" dirty="0" err="1"/>
            <a:t>tiga</a:t>
          </a:r>
          <a:r>
            <a:rPr lang="en-US" sz="1400" kern="1200" dirty="0"/>
            <a:t>) </a:t>
          </a:r>
          <a:r>
            <a:rPr lang="en-US" sz="1400" kern="1200" dirty="0" err="1"/>
            <a:t>rumusan</a:t>
          </a:r>
          <a:r>
            <a:rPr lang="en-US" sz="1400" kern="1200" dirty="0"/>
            <a:t> </a:t>
          </a:r>
          <a:r>
            <a:rPr lang="en-US" sz="1400" kern="1200" dirty="0" err="1"/>
            <a:t>masalah</a:t>
          </a:r>
          <a:r>
            <a:rPr lang="en-US" sz="1400" kern="1200" dirty="0"/>
            <a:t>. </a:t>
          </a:r>
          <a:r>
            <a:rPr lang="en-US" sz="1400" kern="1200" dirty="0" err="1"/>
            <a:t>Rumusan</a:t>
          </a:r>
          <a:r>
            <a:rPr lang="en-US" sz="1400" kern="1200" dirty="0"/>
            <a:t> </a:t>
          </a:r>
          <a:r>
            <a:rPr lang="en-US" sz="1400" kern="1200" dirty="0" err="1"/>
            <a:t>masalah</a:t>
          </a:r>
          <a:r>
            <a:rPr lang="en-US" sz="1400" kern="1200" dirty="0"/>
            <a:t> yang </a:t>
          </a:r>
          <a:r>
            <a:rPr lang="en-US" sz="1400" kern="1200" dirty="0" err="1"/>
            <a:t>terlalu</a:t>
          </a:r>
          <a:r>
            <a:rPr lang="en-US" sz="1400" kern="1200" dirty="0"/>
            <a:t> </a:t>
          </a:r>
          <a:r>
            <a:rPr lang="en-US" sz="1400" kern="1200" dirty="0" err="1"/>
            <a:t>banyak</a:t>
          </a:r>
          <a:r>
            <a:rPr lang="en-US" sz="1400" kern="1200" dirty="0"/>
            <a:t> juga </a:t>
          </a:r>
          <a:r>
            <a:rPr lang="en-US" sz="1400" kern="1200" dirty="0" err="1"/>
            <a:t>tidak</a:t>
          </a:r>
          <a:r>
            <a:rPr lang="en-US" sz="1400" kern="1200" dirty="0"/>
            <a:t> </a:t>
          </a:r>
          <a:r>
            <a:rPr lang="en-US" sz="1400" kern="1200" dirty="0" err="1"/>
            <a:t>akan</a:t>
          </a:r>
          <a:r>
            <a:rPr lang="en-US" sz="1400" kern="1200" dirty="0"/>
            <a:t> optimal </a:t>
          </a:r>
          <a:r>
            <a:rPr lang="en-US" sz="1400" kern="1200" dirty="0" err="1"/>
            <a:t>karena</a:t>
          </a:r>
          <a:r>
            <a:rPr lang="en-US" sz="1400" kern="1200" dirty="0"/>
            <a:t> </a:t>
          </a:r>
          <a:r>
            <a:rPr lang="en-US" sz="1400" kern="1200" dirty="0" err="1"/>
            <a:t>akan</a:t>
          </a:r>
          <a:r>
            <a:rPr lang="en-US" sz="1400" kern="1200" dirty="0"/>
            <a:t> </a:t>
          </a:r>
          <a:r>
            <a:rPr lang="en-US" sz="1400" kern="1200" dirty="0" err="1"/>
            <a:t>banyak</a:t>
          </a:r>
          <a:r>
            <a:rPr lang="en-US" sz="1400" kern="1200" dirty="0"/>
            <a:t> </a:t>
          </a:r>
          <a:r>
            <a:rPr lang="en-US" sz="1400" kern="1200" dirty="0" err="1"/>
            <a:t>persoalan</a:t>
          </a:r>
          <a:r>
            <a:rPr lang="en-US" sz="1400" kern="1200" dirty="0"/>
            <a:t> yang </a:t>
          </a:r>
          <a:r>
            <a:rPr lang="en-US" sz="1400" kern="1200" dirty="0" err="1"/>
            <a:t>harus</a:t>
          </a:r>
          <a:r>
            <a:rPr lang="en-US" sz="1400" kern="1200" dirty="0"/>
            <a:t> </a:t>
          </a:r>
          <a:r>
            <a:rPr lang="en-US" sz="1400" kern="1200" dirty="0" err="1"/>
            <a:t>anda</a:t>
          </a:r>
          <a:r>
            <a:rPr lang="en-US" sz="1400" kern="1200" dirty="0"/>
            <a:t> </a:t>
          </a:r>
          <a:r>
            <a:rPr lang="en-US" sz="1400" kern="1200" dirty="0" err="1"/>
            <a:t>selesaikan</a:t>
          </a:r>
          <a:endParaRPr lang="en-US" sz="1400" kern="1200" dirty="0"/>
        </a:p>
      </dsp:txBody>
      <dsp:txXfrm>
        <a:off x="7291744" y="1219200"/>
        <a:ext cx="3375421" cy="1828800"/>
      </dsp:txXfrm>
    </dsp:sp>
    <dsp:sp modelId="{1B26AEEF-55F9-4863-96F2-5F625B71B983}">
      <dsp:nvSpPr>
        <dsp:cNvPr id="0" name=""/>
        <dsp:cNvSpPr/>
      </dsp:nvSpPr>
      <dsp:spPr>
        <a:xfrm>
          <a:off x="7291744" y="0"/>
          <a:ext cx="3375421" cy="121920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3417" tIns="165100" rIns="333417" bIns="165100" numCol="1" spcCol="1270" anchor="ctr" anchorCtr="0">
          <a:noAutofit/>
        </a:bodyPr>
        <a:lstStyle/>
        <a:p>
          <a:pPr marL="0" lvl="0" indent="0" algn="l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/>
            <a:t>03</a:t>
          </a:r>
        </a:p>
      </dsp:txBody>
      <dsp:txXfrm>
        <a:off x="7291744" y="0"/>
        <a:ext cx="3375421" cy="12192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2DCF28-2235-4C17-B16C-349E71A28F5E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C68163-0389-48EE-BBF2-E28A32F0C92C}">
      <dsp:nvSpPr>
        <dsp:cNvPr id="0" name=""/>
        <dsp:cNvSpPr/>
      </dsp:nvSpPr>
      <dsp:spPr>
        <a:xfrm>
          <a:off x="0" y="2703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Ada unsur desain yang disebutkan sebagai fokus utama kajian dari riset tersebut </a:t>
          </a:r>
        </a:p>
      </dsp:txBody>
      <dsp:txXfrm>
        <a:off x="0" y="2703"/>
        <a:ext cx="6900512" cy="1843578"/>
      </dsp:txXfrm>
    </dsp:sp>
    <dsp:sp modelId="{BD4F8C16-78CC-4C28-8F7C-374F15D5DFEA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E0E772-D335-4148-9735-A501BBC3E5FD}">
      <dsp:nvSpPr>
        <dsp:cNvPr id="0" name=""/>
        <dsp:cNvSpPr/>
      </dsp:nvSpPr>
      <dsp:spPr>
        <a:xfrm>
          <a:off x="0" y="1846281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Ada ruang lingkup DKV yang disebutkan serta pada media apa </a:t>
          </a:r>
        </a:p>
      </dsp:txBody>
      <dsp:txXfrm>
        <a:off x="0" y="1846281"/>
        <a:ext cx="6900512" cy="1843578"/>
      </dsp:txXfrm>
    </dsp:sp>
    <dsp:sp modelId="{67763B4D-7EF1-4E88-B6E9-CD04A4F9BA7C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EAE6E9-33A3-4193-90C7-EEF4BD02730B}">
      <dsp:nvSpPr>
        <dsp:cNvPr id="0" name=""/>
        <dsp:cNvSpPr/>
      </dsp:nvSpPr>
      <dsp:spPr>
        <a:xfrm>
          <a:off x="0" y="3689859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/>
            <a:t>Ada Batasan waktu dan Batasan materi kajian. </a:t>
          </a:r>
          <a:endParaRPr lang="en-US" sz="3700" kern="1200"/>
        </a:p>
      </dsp:txBody>
      <dsp:txXfrm>
        <a:off x="0" y="3689859"/>
        <a:ext cx="6900512" cy="18435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A494BE-1B60-4D3B-BF36-A172A1535E53}">
      <dsp:nvSpPr>
        <dsp:cNvPr id="0" name=""/>
        <dsp:cNvSpPr/>
      </dsp:nvSpPr>
      <dsp:spPr>
        <a:xfrm>
          <a:off x="0" y="309934"/>
          <a:ext cx="6900512" cy="240917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Berisi tentang penjelasan dari tujuan pembuatan rancangan </a:t>
          </a:r>
        </a:p>
      </dsp:txBody>
      <dsp:txXfrm>
        <a:off x="117606" y="427540"/>
        <a:ext cx="6665300" cy="2173964"/>
      </dsp:txXfrm>
    </dsp:sp>
    <dsp:sp modelId="{57EFCCB1-B518-495C-835B-3057FF6E965A}">
      <dsp:nvSpPr>
        <dsp:cNvPr id="0" name=""/>
        <dsp:cNvSpPr/>
      </dsp:nvSpPr>
      <dsp:spPr>
        <a:xfrm>
          <a:off x="0" y="2817030"/>
          <a:ext cx="6900512" cy="2409176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 err="1"/>
            <a:t>Tujuan</a:t>
          </a:r>
          <a:r>
            <a:rPr lang="en-US" sz="3400" kern="1200" dirty="0"/>
            <a:t> </a:t>
          </a:r>
          <a:r>
            <a:rPr lang="en-US" sz="3400" kern="1200" dirty="0" err="1"/>
            <a:t>penelitian</a:t>
          </a:r>
          <a:r>
            <a:rPr lang="en-US" sz="3400" kern="1200" dirty="0"/>
            <a:t> </a:t>
          </a:r>
          <a:r>
            <a:rPr lang="en-US" sz="3400" kern="1200" dirty="0" err="1"/>
            <a:t>berasal</a:t>
          </a:r>
          <a:r>
            <a:rPr lang="en-US" sz="3400" kern="1200" dirty="0"/>
            <a:t> </a:t>
          </a:r>
          <a:r>
            <a:rPr lang="en-US" sz="3400" kern="1200" dirty="0" err="1"/>
            <a:t>dari</a:t>
          </a:r>
          <a:r>
            <a:rPr lang="en-US" sz="3400" kern="1200" dirty="0"/>
            <a:t> </a:t>
          </a:r>
          <a:r>
            <a:rPr lang="en-US" sz="3400" kern="1200" dirty="0" err="1"/>
            <a:t>sudut</a:t>
          </a:r>
          <a:r>
            <a:rPr lang="en-US" sz="3400" kern="1200" dirty="0"/>
            <a:t> </a:t>
          </a:r>
          <a:r>
            <a:rPr lang="en-US" sz="3400" kern="1200" dirty="0" err="1"/>
            <a:t>pandang</a:t>
          </a:r>
          <a:r>
            <a:rPr lang="en-US" sz="3400" kern="1200" dirty="0"/>
            <a:t> </a:t>
          </a:r>
          <a:r>
            <a:rPr lang="en-US" sz="3400" kern="1200" dirty="0" err="1"/>
            <a:t>si</a:t>
          </a:r>
          <a:r>
            <a:rPr lang="en-US" sz="3400" kern="1200" dirty="0"/>
            <a:t> </a:t>
          </a:r>
          <a:r>
            <a:rPr lang="en-US" sz="3400" kern="1200" dirty="0" err="1"/>
            <a:t>peneliti</a:t>
          </a:r>
          <a:r>
            <a:rPr lang="en-US" sz="3400" kern="1200" dirty="0"/>
            <a:t>. </a:t>
          </a:r>
          <a:r>
            <a:rPr lang="en-US" sz="3400" kern="1200" dirty="0" err="1"/>
            <a:t>Disini</a:t>
          </a:r>
          <a:r>
            <a:rPr lang="en-US" sz="3400" kern="1200" dirty="0"/>
            <a:t> </a:t>
          </a:r>
          <a:r>
            <a:rPr lang="en-US" sz="3400" kern="1200" dirty="0" err="1"/>
            <a:t>artinya</a:t>
          </a:r>
          <a:r>
            <a:rPr lang="en-US" sz="3400" kern="1200" dirty="0"/>
            <a:t> </a:t>
          </a:r>
          <a:r>
            <a:rPr lang="en-US" sz="3400" kern="1200" dirty="0" err="1"/>
            <a:t>menjadi</a:t>
          </a:r>
          <a:r>
            <a:rPr lang="en-US" sz="3400" kern="1200" dirty="0"/>
            <a:t> </a:t>
          </a:r>
          <a:r>
            <a:rPr lang="en-US" sz="3400" kern="1200" dirty="0" err="1"/>
            <a:t>tujuan</a:t>
          </a:r>
          <a:r>
            <a:rPr lang="en-US" sz="3400" kern="1200" dirty="0"/>
            <a:t> </a:t>
          </a:r>
          <a:r>
            <a:rPr lang="en-US" sz="3400" kern="1200" dirty="0" err="1"/>
            <a:t>yg</a:t>
          </a:r>
          <a:r>
            <a:rPr lang="en-US" sz="3400" kern="1200" dirty="0"/>
            <a:t> </a:t>
          </a:r>
          <a:r>
            <a:rPr lang="en-US" sz="3400" kern="1200" dirty="0" err="1"/>
            <a:t>hendak</a:t>
          </a:r>
          <a:r>
            <a:rPr lang="en-US" sz="3400" kern="1200" dirty="0"/>
            <a:t> </a:t>
          </a:r>
          <a:r>
            <a:rPr lang="en-US" sz="3400" kern="1200" dirty="0" err="1"/>
            <a:t>dicapai</a:t>
          </a:r>
          <a:r>
            <a:rPr lang="en-US" sz="3400" kern="1200" dirty="0"/>
            <a:t> </a:t>
          </a:r>
          <a:r>
            <a:rPr lang="en-US" sz="3400" kern="1200" dirty="0" err="1"/>
            <a:t>peneliti</a:t>
          </a:r>
          <a:r>
            <a:rPr lang="en-US" sz="3400" kern="1200" dirty="0"/>
            <a:t> </a:t>
          </a:r>
          <a:r>
            <a:rPr lang="en-US" sz="3400" kern="1200" dirty="0" err="1"/>
            <a:t>dalam</a:t>
          </a:r>
          <a:r>
            <a:rPr lang="en-US" sz="3400" kern="1200" dirty="0"/>
            <a:t> </a:t>
          </a:r>
          <a:r>
            <a:rPr lang="en-US" sz="3400" kern="1200" dirty="0" err="1"/>
            <a:t>riset</a:t>
          </a:r>
          <a:r>
            <a:rPr lang="en-US" sz="3400" kern="1200" dirty="0"/>
            <a:t> </a:t>
          </a:r>
          <a:r>
            <a:rPr lang="en-US" sz="3400" kern="1200" dirty="0" err="1"/>
            <a:t>tersebut</a:t>
          </a:r>
          <a:endParaRPr lang="en-US" sz="3400" kern="1200" dirty="0"/>
        </a:p>
      </dsp:txBody>
      <dsp:txXfrm>
        <a:off x="117606" y="2934636"/>
        <a:ext cx="6665300" cy="21739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FFD4E3-A3A7-44D3-A8F7-F6ECD46313AE}">
      <dsp:nvSpPr>
        <dsp:cNvPr id="0" name=""/>
        <dsp:cNvSpPr/>
      </dsp:nvSpPr>
      <dsp:spPr>
        <a:xfrm>
          <a:off x="0" y="27776"/>
          <a:ext cx="5747085" cy="240581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Manfaat penelitian juga berarti sebagai suatu bentuk kontribusi penelitian kepada pihak lain. </a:t>
          </a:r>
        </a:p>
      </dsp:txBody>
      <dsp:txXfrm>
        <a:off x="117442" y="145218"/>
        <a:ext cx="5512201" cy="2170928"/>
      </dsp:txXfrm>
    </dsp:sp>
    <dsp:sp modelId="{88B9A9D9-F86A-4AE8-8820-C595D6CEA020}">
      <dsp:nvSpPr>
        <dsp:cNvPr id="0" name=""/>
        <dsp:cNvSpPr/>
      </dsp:nvSpPr>
      <dsp:spPr>
        <a:xfrm>
          <a:off x="0" y="2514228"/>
          <a:ext cx="5747085" cy="2405812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Oleh sebab itu, tentu yang dimaksud adalah bagaimana hasil atau temuan dari penelitian ini dapat memberikan kontribusi bagi pihak lain selain peneliti.</a:t>
          </a:r>
        </a:p>
      </dsp:txBody>
      <dsp:txXfrm>
        <a:off x="117442" y="2631670"/>
        <a:ext cx="5512201" cy="21709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CF433C-FE56-4CDE-96F0-C98C06A048ED}">
      <dsp:nvSpPr>
        <dsp:cNvPr id="0" name=""/>
        <dsp:cNvSpPr/>
      </dsp:nvSpPr>
      <dsp:spPr>
        <a:xfrm>
          <a:off x="0" y="302209"/>
          <a:ext cx="5747085" cy="104480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1.		Memberikan   kekayaan   gagasan   ide   visual   bagi   para   desainer   dalam merancang kampanye sosial bertemakan sadar lingkungan</a:t>
          </a:r>
        </a:p>
      </dsp:txBody>
      <dsp:txXfrm>
        <a:off x="51003" y="353212"/>
        <a:ext cx="5645079" cy="942803"/>
      </dsp:txXfrm>
    </dsp:sp>
    <dsp:sp modelId="{3EF19352-C1EB-40B3-A619-38A14A237173}">
      <dsp:nvSpPr>
        <dsp:cNvPr id="0" name=""/>
        <dsp:cNvSpPr/>
      </dsp:nvSpPr>
      <dsp:spPr>
        <a:xfrm>
          <a:off x="0" y="1401739"/>
          <a:ext cx="5747085" cy="1044809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2.		Memberikan rekomendasi bagi pemerintah daerah agar dapat menemukan peluang peluang baru dalam meningkatkan city branding kota X</a:t>
          </a:r>
        </a:p>
      </dsp:txBody>
      <dsp:txXfrm>
        <a:off x="51003" y="1452742"/>
        <a:ext cx="5645079" cy="942803"/>
      </dsp:txXfrm>
    </dsp:sp>
    <dsp:sp modelId="{6C2EFF8E-39F5-4B50-9E58-9D6DB0692519}">
      <dsp:nvSpPr>
        <dsp:cNvPr id="0" name=""/>
        <dsp:cNvSpPr/>
      </dsp:nvSpPr>
      <dsp:spPr>
        <a:xfrm>
          <a:off x="0" y="2501269"/>
          <a:ext cx="5747085" cy="1044809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3.		Membuka   wacana   baru   bagi   para   desainer   komunikasi   visual   dalam membangun perspektif terhadap aspek……</a:t>
          </a:r>
        </a:p>
      </dsp:txBody>
      <dsp:txXfrm>
        <a:off x="51003" y="2552272"/>
        <a:ext cx="5645079" cy="942803"/>
      </dsp:txXfrm>
    </dsp:sp>
    <dsp:sp modelId="{9B15408A-69DE-4952-86F6-2433E3C7871D}">
      <dsp:nvSpPr>
        <dsp:cNvPr id="0" name=""/>
        <dsp:cNvSpPr/>
      </dsp:nvSpPr>
      <dsp:spPr>
        <a:xfrm>
          <a:off x="0" y="3600799"/>
          <a:ext cx="5747085" cy="1044809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4.		Memberikan  saran  dalam  memperbaiki  peningkatan  citra  corporate  agar sesuai dengan target pasar…..</a:t>
          </a:r>
        </a:p>
      </dsp:txBody>
      <dsp:txXfrm>
        <a:off x="51003" y="3651802"/>
        <a:ext cx="5645079" cy="9428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352427-7D7C-45D1-ABA7-E6D88BEE14A4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8424E3-CC1E-44AE-A188-EEB87EADB6F3}">
      <dsp:nvSpPr>
        <dsp:cNvPr id="0" name=""/>
        <dsp:cNvSpPr/>
      </dsp:nvSpPr>
      <dsp:spPr>
        <a:xfrm>
          <a:off x="0" y="2703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Dapat menjadi media edukasi bagi remaja untuk mengetahui masalah gangguan mental yang dialaminya</a:t>
          </a:r>
        </a:p>
      </dsp:txBody>
      <dsp:txXfrm>
        <a:off x="0" y="2703"/>
        <a:ext cx="6900512" cy="1843578"/>
      </dsp:txXfrm>
    </dsp:sp>
    <dsp:sp modelId="{47101161-F3BE-4363-B8E9-3B3FBD35EA51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357314-2F77-4EB3-B003-A060DC11CB95}">
      <dsp:nvSpPr>
        <dsp:cNvPr id="0" name=""/>
        <dsp:cNvSpPr/>
      </dsp:nvSpPr>
      <dsp:spPr>
        <a:xfrm>
          <a:off x="0" y="1846281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Membantu para korban kesehatan mental mengidentifikasi jenis gangguan mental yang dialaminya</a:t>
          </a:r>
        </a:p>
      </dsp:txBody>
      <dsp:txXfrm>
        <a:off x="0" y="1846281"/>
        <a:ext cx="6900512" cy="1843578"/>
      </dsp:txXfrm>
    </dsp:sp>
    <dsp:sp modelId="{44CCC902-D942-44FE-BBAB-502B4B94C25D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7E7F3B-32E8-417E-B17A-AF98900BE3EA}">
      <dsp:nvSpPr>
        <dsp:cNvPr id="0" name=""/>
        <dsp:cNvSpPr/>
      </dsp:nvSpPr>
      <dsp:spPr>
        <a:xfrm>
          <a:off x="0" y="3689859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Para remaja dapat teredukasi dengan baik melalui kampanye yang interaktif dan menarik</a:t>
          </a:r>
        </a:p>
      </dsp:txBody>
      <dsp:txXfrm>
        <a:off x="0" y="3689859"/>
        <a:ext cx="6900512" cy="1843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D2D3D-56B8-44B0-BEED-850111A977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A0D5A0-0474-4E91-9A9A-8A4F57FDE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379DA-B24E-432A-8D28-0E4232881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655C-1D6D-493B-A2A9-303F87851518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9E079-C1D4-474F-9527-829CDE504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C65B5-F0AD-45C6-8434-1D37D64BF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37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EB172-3882-4F87-A210-16BB6CD25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56BE60-F1C0-40D9-885A-021B0987A1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11742-59E6-400A-9F40-8D09F11E8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655C-1D6D-493B-A2A9-303F87851518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85C96-38BA-4D88-B7A4-34C4FB3DF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FE363-5844-42EB-96BB-0ECAE5FF9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728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DCC673-D8F7-4820-910C-673C73D49C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D99696-D83B-4D91-92CB-59F3AB6251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373A65-9FAA-4B02-A476-E9F98F53F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655C-1D6D-493B-A2A9-303F87851518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EB7A8-20AB-416A-9181-FC87E203A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DCE3E-EA19-4D88-AAC1-8816481BA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5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9F7BA-CA79-4E9A-8856-91B82B1BC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D4A14-550A-4377-AF47-B69247552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5D560-FD94-44CF-87E9-7C131FAF5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655C-1D6D-493B-A2A9-303F87851518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7D223-8DE9-4445-A8DF-0FB4B0B2E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3CCA80-2465-4AF1-9479-D7CA58037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858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50172-CFDC-41D7-9843-027C9B823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CF7229-B3D9-443E-ABBD-88B101333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7EA75-BC8C-4375-8B84-EFA5A21D3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655C-1D6D-493B-A2A9-303F87851518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27CDC-786B-410A-A2BB-76B73C0C4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E293F-28B3-447E-903E-DD10DA521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064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088B6-49DB-4532-B4D9-58712A32A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4594E-E770-4396-969D-70787B2F8F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5FF44D-8CB7-4D3C-B802-66992CAC94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A38F07-E11F-4785-A61E-0F026CCA2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655C-1D6D-493B-A2A9-303F87851518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E8FF76-95AE-4D65-9DC0-788A46BB9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916F0C-4C72-4448-A903-749139B14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262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79A3F-911A-433B-B435-9A83C8648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D2E13F-DE7C-4546-8F78-3F116037D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60DBBA-A40C-4BCA-A7CF-96D89A744C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319C4A-C3DD-40A5-AF48-848B399985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14697F-227B-412F-8480-1B8CB35181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45F175-73DD-43DE-BBFC-A9F4D5287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655C-1D6D-493B-A2A9-303F87851518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74E065-219F-4A5C-B990-AE7A26B80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B79AFE-BA3E-4F74-9D10-AF0BE75A3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943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7E0D6-14D1-406C-827C-2C4CAE48F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7809BF-EED2-4521-855F-0CB27218D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655C-1D6D-493B-A2A9-303F87851518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28E7B9-4F4F-4CAE-93DC-A3BA3CD37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F323B7-8032-430C-9282-F600138CC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229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39BC50-98F7-40A4-AF6D-1AC91DBB9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655C-1D6D-493B-A2A9-303F87851518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FFEFF-7804-4B7E-9EFD-4BED86994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CAA78B-BDBF-4571-983E-034E24058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121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EA98B-5A1A-4957-9993-8676A2767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0E88D-D305-492C-889D-1C9CDF69B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C59B8B-57B4-4059-BB83-414CF226B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051CC-9B31-4862-8FBE-399FC1168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655C-1D6D-493B-A2A9-303F87851518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7AC647-7F3F-4B6C-8E46-321BC40C3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F703D8-CBE7-418A-B031-00F90191F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503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5ECA9-93F8-4BC7-85BE-284DF866C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F4E5B0-F0B5-49CA-AFC4-AD4B610174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9280D3-1D54-40AE-9358-3AEC7D2E5F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FC102E-E967-410C-9E29-79BCE7BF2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655C-1D6D-493B-A2A9-303F87851518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BDD81B-61D5-4495-9B10-0F06B06E6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AC1E51-7C08-4627-825E-E94771EF8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96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C134AB-E33D-4371-AE5F-97186D421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1B1B78-7BE4-4177-9C54-D12B2F971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DE738-C04E-4122-A6C4-36E3481E9F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0655C-1D6D-493B-A2A9-303F87851518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26CF8B-DA92-44E3-88CC-CBAFFBB4BD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924E3-3A2E-4F46-BCCC-D3B839063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58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BA3D0-D669-0646-8102-3D1698D92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 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C425FFDB-E549-65FB-C0E4-08BBE32A4C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2198015"/>
              </p:ext>
            </p:extLst>
          </p:nvPr>
        </p:nvGraphicFramePr>
        <p:xfrm>
          <a:off x="762000" y="3047999"/>
          <a:ext cx="10668000" cy="3048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6842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577F-3CB8-4D81-B010-F69E79088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16F63-9209-4BB5-B3FB-BFA1ECD324E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Data Primer 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Wawancara</a:t>
            </a:r>
            <a:r>
              <a:rPr lang="en-US" dirty="0"/>
              <a:t>, </a:t>
            </a:r>
            <a:r>
              <a:rPr lang="en-US" dirty="0" err="1"/>
              <a:t>Observasi</a:t>
            </a:r>
            <a:r>
              <a:rPr lang="en-US" dirty="0"/>
              <a:t>, 	</a:t>
            </a:r>
            <a:r>
              <a:rPr lang="en-US" dirty="0" err="1"/>
              <a:t>Kuesioner</a:t>
            </a:r>
            <a:endParaRPr lang="en-US" dirty="0"/>
          </a:p>
          <a:p>
            <a:endParaRPr lang="en-ID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48B2EC-80C4-48A5-9F26-B16E1EA7F5C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Data </a:t>
            </a:r>
            <a:r>
              <a:rPr lang="en-US" dirty="0" err="1"/>
              <a:t>Sekunder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Literatur</a:t>
            </a:r>
            <a:r>
              <a:rPr lang="en-US" dirty="0"/>
              <a:t>, </a:t>
            </a:r>
            <a:r>
              <a:rPr lang="en-US" dirty="0" err="1"/>
              <a:t>Studi</a:t>
            </a:r>
            <a:r>
              <a:rPr lang="en-US" dirty="0"/>
              <a:t> 	</a:t>
            </a:r>
            <a:r>
              <a:rPr lang="en-US" dirty="0" err="1"/>
              <a:t>dokumentasi</a:t>
            </a:r>
            <a:endParaRPr lang="en-US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2327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5E8FF-58DD-4C57-87BE-5AA285509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9A6F4-46AB-4ACC-BD64-8F9CF5405B9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Kuesioner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dengan</a:t>
            </a:r>
            <a:r>
              <a:rPr lang="en-US" dirty="0"/>
              <a:t> 	</a:t>
            </a:r>
            <a:r>
              <a:rPr lang="en-US" dirty="0" err="1"/>
              <a:t>menggunakan</a:t>
            </a:r>
            <a:r>
              <a:rPr lang="en-US" dirty="0"/>
              <a:t> 	</a:t>
            </a:r>
            <a:r>
              <a:rPr lang="en-US" dirty="0" err="1"/>
              <a:t>angket</a:t>
            </a:r>
            <a:r>
              <a:rPr lang="en-US" dirty="0"/>
              <a:t>/</a:t>
            </a:r>
            <a:r>
              <a:rPr lang="en-US" dirty="0" err="1"/>
              <a:t>kuesioner</a:t>
            </a:r>
            <a:r>
              <a:rPr lang="en-US" dirty="0"/>
              <a:t> yang 	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terstandar</a:t>
            </a:r>
            <a:endParaRPr lang="en-US" dirty="0"/>
          </a:p>
          <a:p>
            <a:pPr marL="0" indent="0">
              <a:buNone/>
            </a:pPr>
            <a:endParaRPr lang="en-ID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A622C-867C-4DF5-AD6E-01837129425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Wawancara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Proses </a:t>
            </a:r>
            <a:r>
              <a:rPr lang="en-US" dirty="0" err="1"/>
              <a:t>Pengumpulan</a:t>
            </a:r>
            <a:r>
              <a:rPr lang="en-US" dirty="0"/>
              <a:t> data 	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	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target 	</a:t>
            </a:r>
            <a:r>
              <a:rPr lang="en-US" dirty="0" err="1"/>
              <a:t>perancangan</a:t>
            </a:r>
            <a:endParaRPr lang="en-US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89780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67A2C-E387-43FB-AAC8-EF381DBBC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9CFA3-7097-464D-8999-45A177CED04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Kepustakaan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Mengumpulkan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	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	</a:t>
            </a:r>
            <a:r>
              <a:rPr lang="en-US" dirty="0" err="1"/>
              <a:t>tertera</a:t>
            </a:r>
            <a:r>
              <a:rPr lang="en-US" dirty="0"/>
              <a:t> dan </a:t>
            </a:r>
            <a:r>
              <a:rPr lang="en-US" dirty="0" err="1"/>
              <a:t>bersumber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	</a:t>
            </a:r>
            <a:r>
              <a:rPr lang="en-US" dirty="0" err="1"/>
              <a:t>buku</a:t>
            </a:r>
            <a:r>
              <a:rPr lang="en-US" dirty="0"/>
              <a:t>, website dan </a:t>
            </a:r>
            <a:r>
              <a:rPr lang="en-US" dirty="0" err="1"/>
              <a:t>beragai</a:t>
            </a:r>
            <a:r>
              <a:rPr lang="en-US" dirty="0"/>
              <a:t> 	</a:t>
            </a:r>
            <a:r>
              <a:rPr lang="en-US" dirty="0" err="1"/>
              <a:t>sumber</a:t>
            </a:r>
            <a:r>
              <a:rPr lang="en-US" dirty="0"/>
              <a:t> media </a:t>
            </a:r>
            <a:r>
              <a:rPr lang="en-US" dirty="0" err="1"/>
              <a:t>informasi</a:t>
            </a:r>
            <a:r>
              <a:rPr lang="en-US" dirty="0"/>
              <a:t> 	</a:t>
            </a:r>
            <a:r>
              <a:rPr lang="en-US" dirty="0" err="1"/>
              <a:t>lainnya</a:t>
            </a:r>
            <a:endParaRPr lang="en-US" dirty="0"/>
          </a:p>
          <a:p>
            <a:pPr marL="0" indent="0">
              <a:buNone/>
            </a:pPr>
            <a:endParaRPr lang="en-ID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9C525A-D06C-4AC7-8117-6BE5DE23F13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66476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B3620-6DBC-A944-C7CC-B798D3EC8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Unsur Masalah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691A03D-0F4E-D270-DA3A-C6CA3A1A50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2980112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2346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E9924-4FBD-AE64-6490-59DFAC4EE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Contoh Rumusan Masalah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B00F8-9F2E-A73A-3A3A-C05F2C5225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pPr marL="407670" marR="0" indent="-3429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</a:t>
            </a:r>
            <a:r>
              <a:rPr lang="en-US" sz="2400" spc="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spc="3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etak</a:t>
            </a:r>
            <a:r>
              <a:rPr lang="en-US" sz="2400" spc="3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400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</a:t>
            </a:r>
            <a:r>
              <a:rPr lang="en-US" sz="2400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400" spc="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400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</a:t>
            </a:r>
            <a:r>
              <a:rPr lang="en-US" sz="2400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ni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ng</a:t>
            </a:r>
            <a:r>
              <a:rPr lang="en-US" sz="2400" spc="1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produk</a:t>
            </a:r>
            <a:r>
              <a:rPr lang="en-US" sz="2400" spc="1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spc="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j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ka</a:t>
            </a:r>
            <a:r>
              <a:rPr lang="en-US" sz="2400" spc="3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am</a:t>
            </a:r>
            <a:r>
              <a:rPr lang="en-US" sz="2400" spc="-1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spc="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400" spc="2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sec</a:t>
            </a:r>
            <a:r>
              <a:rPr lang="en-US" sz="2400" spc="-1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spc="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spc="5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i="1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400" i="1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400" i="1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sa</a:t>
            </a:r>
            <a:r>
              <a:rPr lang="en-US" sz="2400" i="1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400" i="1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400" i="1" spc="3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i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brand</a:t>
            </a:r>
            <a:r>
              <a:rPr lang="en-US" sz="2400" i="1" spc="1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i="1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400" i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400" i="1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400" i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ntity</a:t>
            </a:r>
            <a:r>
              <a:rPr lang="en-US" sz="2400" i="1" spc="2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spc="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400" spc="3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i="1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</a:t>
            </a:r>
            <a:r>
              <a:rPr lang="en-US" sz="2400" i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</a:t>
            </a:r>
            <a:r>
              <a:rPr lang="en-US" sz="2400" i="1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</a:t>
            </a:r>
            <a:r>
              <a:rPr lang="en-US" sz="2400" i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</a:t>
            </a:r>
            <a:r>
              <a:rPr lang="en-US" sz="2400" i="1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spc="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ak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400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ce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at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sa</a:t>
            </a:r>
            <a:r>
              <a:rPr lang="en-US" sz="2400" spc="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j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400" spc="-1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se</a:t>
            </a:r>
            <a:r>
              <a:rPr lang="en-US" sz="2400" spc="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j</a:t>
            </a:r>
            <a:r>
              <a:rPr lang="en-US" sz="2400" spc="-1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</a:t>
            </a:r>
            <a:r>
              <a:rPr lang="en-US" sz="2400" spc="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ay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prek</a:t>
            </a:r>
            <a:r>
              <a:rPr lang="en-US" sz="2400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 Jak</a:t>
            </a:r>
            <a:r>
              <a:rPr lang="en-US" sz="2400" spc="-1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spc="-1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400" spc="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spc="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un</a:t>
            </a:r>
            <a:r>
              <a:rPr lang="en-US" sz="2400" spc="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2</a:t>
            </a:r>
            <a:r>
              <a:rPr lang="en-US" sz="2400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0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21</a:t>
            </a:r>
            <a:r>
              <a:rPr lang="en-US" sz="2400" spc="-1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?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spcBef>
                <a:spcPts val="30"/>
              </a:spcBef>
              <a:spcAft>
                <a:spcPts val="0"/>
              </a:spcAft>
              <a:buNone/>
            </a:pPr>
            <a:r>
              <a:rPr lang="en-US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293370" marR="46355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2. </a:t>
            </a:r>
            <a:r>
              <a:rPr lang="en-US" sz="2400" spc="1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400" spc="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spc="2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i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</a:t>
            </a:r>
            <a:r>
              <a:rPr lang="en-US" sz="2400" i="1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400" i="1" spc="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400" i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ategi </a:t>
            </a:r>
            <a:r>
              <a:rPr lang="en-US" sz="2400" i="1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400" i="1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400" i="1" spc="-1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</a:t>
            </a:r>
            <a:r>
              <a:rPr lang="en-US" sz="2400" i="1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i="1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400" i="1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400" i="1" spc="1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ya</a:t>
            </a:r>
            <a:r>
              <a:rPr lang="en-US" sz="2400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</a:t>
            </a:r>
            <a:r>
              <a:rPr lang="en-US" sz="2400" spc="1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400" spc="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400" spc="-1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400" spc="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kan</a:t>
            </a:r>
            <a:r>
              <a:rPr lang="en-US" sz="2400" spc="1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400" spc="-1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da</a:t>
            </a:r>
            <a:r>
              <a:rPr lang="en-US" sz="2400" spc="1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sur</a:t>
            </a:r>
            <a:r>
              <a:rPr lang="en-US" sz="2400" spc="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v</a:t>
            </a:r>
            <a:r>
              <a:rPr lang="en-US" sz="2400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su</a:t>
            </a:r>
            <a:r>
              <a:rPr lang="en-US" sz="2400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</a:t>
            </a:r>
            <a:r>
              <a:rPr lang="en-US" sz="2400" spc="1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se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hi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400" spc="-1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</a:t>
            </a:r>
            <a:r>
              <a:rPr lang="en-US" sz="2400" spc="1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spc="1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brand </a:t>
            </a:r>
            <a:r>
              <a:rPr lang="en-US" sz="2400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400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ntity </a:t>
            </a:r>
            <a:r>
              <a:rPr lang="en-US" sz="2400" spc="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erseb</a:t>
            </a:r>
            <a:r>
              <a:rPr lang="en-US" sz="2400" spc="-1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400" spc="1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400" spc="-1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spc="-1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arik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dan</a:t>
            </a:r>
            <a:r>
              <a:rPr lang="en-US" sz="2400" spc="-1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spc="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ah</a:t>
            </a:r>
            <a:r>
              <a:rPr lang="en-US" sz="2400" spc="-1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ii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at</a:t>
            </a:r>
            <a:r>
              <a:rPr lang="en-US" sz="2400" spc="1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</a:t>
            </a:r>
            <a:r>
              <a:rPr lang="en-US" sz="2400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eh</a:t>
            </a:r>
            <a:r>
              <a:rPr lang="en-US" sz="2400" spc="-1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spc="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arg</a:t>
            </a:r>
            <a:r>
              <a:rPr lang="en-US" sz="2400" spc="-1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 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ko</a:t>
            </a:r>
            <a:r>
              <a:rPr lang="en-US" sz="2400" spc="-5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40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sumen</a:t>
            </a:r>
            <a:r>
              <a:rPr lang="en-US" sz="2400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?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124606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FF624-C176-36A9-F94A-4DAE85862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4600"/>
              <a:t>Tujuan Perancangan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E757BB6-FF08-47F9-968E-5C33821991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7548718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4693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194DA-6C10-E99E-686C-9C755CF8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Contoh Tujuan Penelitian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0957B-E263-DE26-2180-A4BD3F10D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Mengidentifikasi</a:t>
            </a:r>
            <a:r>
              <a:rPr lang="en-US" dirty="0"/>
              <a:t>  </a:t>
            </a:r>
            <a:r>
              <a:rPr lang="en-US" dirty="0" err="1"/>
              <a:t>potensi</a:t>
            </a:r>
            <a:r>
              <a:rPr lang="en-US" dirty="0"/>
              <a:t>  </a:t>
            </a:r>
            <a:r>
              <a:rPr lang="en-US" dirty="0" err="1"/>
              <a:t>Kabupaten</a:t>
            </a:r>
            <a:r>
              <a:rPr lang="en-US" dirty="0"/>
              <a:t>  Bangka  yang  </a:t>
            </a:r>
            <a:r>
              <a:rPr lang="en-US" dirty="0" err="1"/>
              <a:t>dapat</a:t>
            </a:r>
            <a:r>
              <a:rPr lang="en-US" dirty="0"/>
              <a:t>  </a:t>
            </a:r>
            <a:r>
              <a:rPr lang="en-US" dirty="0" err="1"/>
              <a:t>menjadi</a:t>
            </a:r>
            <a:r>
              <a:rPr lang="en-US" dirty="0"/>
              <a:t> 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visual city branding.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Menganalisis</a:t>
            </a:r>
            <a:r>
              <a:rPr lang="en-US" dirty="0"/>
              <a:t>  strategi  visual  </a:t>
            </a:r>
            <a:r>
              <a:rPr lang="en-US" dirty="0" err="1"/>
              <a:t>dalam</a:t>
            </a:r>
            <a:r>
              <a:rPr lang="en-US" dirty="0"/>
              <a:t>  </a:t>
            </a:r>
            <a:r>
              <a:rPr lang="en-US" dirty="0" err="1"/>
              <a:t>meningkatkan</a:t>
            </a:r>
            <a:r>
              <a:rPr lang="en-US" dirty="0"/>
              <a:t>  city  branding  </a:t>
            </a:r>
            <a:r>
              <a:rPr lang="en-US" dirty="0" err="1"/>
              <a:t>Kabupaten</a:t>
            </a:r>
            <a:r>
              <a:rPr lang="en-US" dirty="0"/>
              <a:t> Bangka.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751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A503D-59AF-7606-3A61-E9306999A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541007"/>
            <a:ext cx="3401568" cy="3775985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chemeClr val="tx2"/>
                </a:solidFill>
              </a:rPr>
              <a:t>Manfaat</a:t>
            </a:r>
            <a:r>
              <a:rPr lang="en-US" sz="4000" dirty="0">
                <a:solidFill>
                  <a:schemeClr val="tx2"/>
                </a:solidFill>
              </a:rPr>
              <a:t> </a:t>
            </a:r>
            <a:r>
              <a:rPr lang="en-US" sz="4000" dirty="0" err="1">
                <a:solidFill>
                  <a:schemeClr val="tx2"/>
                </a:solidFill>
              </a:rPr>
              <a:t>Perancangan</a:t>
            </a:r>
            <a:endParaRPr lang="en-US" sz="4000" dirty="0">
              <a:solidFill>
                <a:schemeClr val="tx2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756D3E3-555B-4134-6597-950FFC776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5436678"/>
              </p:ext>
            </p:extLst>
          </p:nvPr>
        </p:nvGraphicFramePr>
        <p:xfrm>
          <a:off x="5641614" y="955653"/>
          <a:ext cx="5747085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0104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E74D0-79C0-4032-4718-41AACAB86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541007"/>
            <a:ext cx="3401568" cy="3775985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chemeClr val="tx2"/>
                </a:solidFill>
              </a:rPr>
              <a:t>Contoh</a:t>
            </a:r>
            <a:r>
              <a:rPr lang="en-US" sz="4000" dirty="0">
                <a:solidFill>
                  <a:schemeClr val="tx2"/>
                </a:solidFill>
              </a:rPr>
              <a:t> </a:t>
            </a:r>
            <a:r>
              <a:rPr lang="en-US" sz="4000" dirty="0" err="1">
                <a:solidFill>
                  <a:schemeClr val="tx2"/>
                </a:solidFill>
              </a:rPr>
              <a:t>Manfaat</a:t>
            </a:r>
            <a:r>
              <a:rPr lang="en-US" sz="4000" dirty="0">
                <a:solidFill>
                  <a:schemeClr val="tx2"/>
                </a:solidFill>
              </a:rPr>
              <a:t> </a:t>
            </a:r>
            <a:r>
              <a:rPr lang="en-US" sz="4000" dirty="0" err="1">
                <a:solidFill>
                  <a:schemeClr val="tx2"/>
                </a:solidFill>
              </a:rPr>
              <a:t>Perancangan</a:t>
            </a:r>
            <a:endParaRPr lang="en-US" sz="4000" dirty="0">
              <a:solidFill>
                <a:schemeClr val="tx2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FACB191-98EC-37A0-2357-589F557E1B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4032254"/>
              </p:ext>
            </p:extLst>
          </p:nvPr>
        </p:nvGraphicFramePr>
        <p:xfrm>
          <a:off x="5641614" y="955653"/>
          <a:ext cx="5747085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87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EFD20-5D61-E37E-06AA-B3E92F863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4200"/>
              <a:t>Contoh: Perancangan Kampanye Sosial untuk meningkatkan Pengetahuan Mental Pada remaja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9AD4D2D-2100-EC11-A91A-A330AAEEE4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3631991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7271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95832-F34A-4324-982F-1980FA19C3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3984" y="1"/>
            <a:ext cx="10034016" cy="158496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E047B4-7A8B-49B0-9760-B4B8C2ECB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608" y="292608"/>
            <a:ext cx="11667744" cy="6400800"/>
          </a:xfrm>
        </p:spPr>
        <p:txBody>
          <a:bodyPr>
            <a:normAutofit/>
          </a:bodyPr>
          <a:lstStyle/>
          <a:p>
            <a:pPr algn="just"/>
            <a:r>
              <a:rPr lang="en-US" sz="3200" dirty="0" err="1"/>
              <a:t>Sasaran</a:t>
            </a:r>
            <a:r>
              <a:rPr lang="en-US" sz="3200" dirty="0"/>
              <a:t> </a:t>
            </a:r>
            <a:r>
              <a:rPr lang="en-US" sz="3200" dirty="0" err="1"/>
              <a:t>Perancangan</a:t>
            </a:r>
            <a:endParaRPr lang="en-US" sz="3200" dirty="0"/>
          </a:p>
          <a:p>
            <a:pPr algn="just"/>
            <a:endParaRPr lang="en-US" sz="3200" dirty="0"/>
          </a:p>
          <a:p>
            <a:pPr algn="just"/>
            <a:r>
              <a:rPr lang="en-US" sz="3600" dirty="0" err="1"/>
              <a:t>Demografis</a:t>
            </a:r>
            <a:r>
              <a:rPr lang="en-US" sz="3600" dirty="0"/>
              <a:t>	: </a:t>
            </a:r>
            <a:r>
              <a:rPr lang="en-US" sz="3600" dirty="0" err="1"/>
              <a:t>Usia</a:t>
            </a:r>
            <a:r>
              <a:rPr lang="en-US" sz="3600" dirty="0"/>
              <a:t>, </a:t>
            </a:r>
            <a:r>
              <a:rPr lang="en-US" sz="3600" dirty="0" err="1"/>
              <a:t>jenis</a:t>
            </a:r>
            <a:r>
              <a:rPr lang="en-US" sz="3600" dirty="0"/>
              <a:t> </a:t>
            </a:r>
            <a:r>
              <a:rPr lang="en-US" sz="3600" dirty="0" err="1"/>
              <a:t>kelamin</a:t>
            </a:r>
            <a:r>
              <a:rPr lang="en-US" sz="3600" dirty="0"/>
              <a:t>, </a:t>
            </a:r>
            <a:r>
              <a:rPr lang="en-US" sz="3600" dirty="0" err="1"/>
              <a:t>tingkat</a:t>
            </a:r>
            <a:r>
              <a:rPr lang="en-US" sz="3600" dirty="0"/>
              <a:t> </a:t>
            </a:r>
            <a:r>
              <a:rPr lang="en-US" sz="3600" dirty="0" err="1"/>
              <a:t>pendidikan</a:t>
            </a:r>
            <a:endParaRPr lang="en-US" sz="3600" dirty="0"/>
          </a:p>
          <a:p>
            <a:pPr algn="just"/>
            <a:r>
              <a:rPr lang="en-US" sz="3600" dirty="0" err="1"/>
              <a:t>Geografis</a:t>
            </a:r>
            <a:r>
              <a:rPr lang="en-US" sz="3600" dirty="0"/>
              <a:t>		: Wilayah</a:t>
            </a:r>
          </a:p>
          <a:p>
            <a:pPr algn="just"/>
            <a:r>
              <a:rPr lang="en-US" sz="3600" dirty="0" err="1"/>
              <a:t>Psikografis</a:t>
            </a:r>
            <a:r>
              <a:rPr lang="en-US" sz="3600" dirty="0"/>
              <a:t>	: </a:t>
            </a:r>
            <a:r>
              <a:rPr lang="en-US" sz="3600" dirty="0" err="1"/>
              <a:t>Misalnya</a:t>
            </a:r>
            <a:r>
              <a:rPr lang="en-US" sz="3600" dirty="0"/>
              <a:t> </a:t>
            </a:r>
            <a:r>
              <a:rPr lang="en-US" sz="3600" dirty="0" err="1"/>
              <a:t>remaja</a:t>
            </a:r>
            <a:r>
              <a:rPr lang="en-US" sz="3600" dirty="0"/>
              <a:t> yang </a:t>
            </a:r>
            <a:r>
              <a:rPr lang="en-US" sz="3600" dirty="0" err="1"/>
              <a:t>labil</a:t>
            </a:r>
            <a:r>
              <a:rPr lang="en-US" sz="3600" dirty="0"/>
              <a:t>, </a:t>
            </a:r>
            <a:r>
              <a:rPr lang="en-US" sz="3600" dirty="0" err="1"/>
              <a:t>ibu</a:t>
            </a:r>
            <a:r>
              <a:rPr lang="en-US" sz="3600" dirty="0"/>
              <a:t> </a:t>
            </a:r>
            <a:r>
              <a:rPr lang="en-US" sz="3600" dirty="0" err="1"/>
              <a:t>muda</a:t>
            </a:r>
            <a:r>
              <a:rPr lang="en-US" sz="3600" dirty="0"/>
              <a:t>, </a:t>
            </a:r>
            <a:r>
              <a:rPr lang="en-US" sz="3600" dirty="0" err="1"/>
              <a:t>anak</a:t>
            </a:r>
            <a:r>
              <a:rPr lang="en-US" sz="3600" dirty="0"/>
              <a:t> 			   yang </a:t>
            </a:r>
            <a:r>
              <a:rPr lang="en-US" sz="3600" dirty="0" err="1"/>
              <a:t>aktif</a:t>
            </a:r>
            <a:r>
              <a:rPr lang="en-US" sz="3600" dirty="0"/>
              <a:t> </a:t>
            </a:r>
            <a:r>
              <a:rPr lang="en-US" sz="3600" dirty="0" err="1"/>
              <a:t>menggunakan</a:t>
            </a:r>
            <a:r>
              <a:rPr lang="en-US" sz="3600" dirty="0"/>
              <a:t> media </a:t>
            </a:r>
            <a:r>
              <a:rPr lang="en-US" sz="3600" dirty="0" err="1"/>
              <a:t>sosial</a:t>
            </a:r>
            <a:endParaRPr lang="en-US" sz="3600" dirty="0"/>
          </a:p>
          <a:p>
            <a:pPr algn="just"/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96877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</TotalTime>
  <Words>476</Words>
  <Application>Microsoft Office PowerPoint</Application>
  <PresentationFormat>Widescreen</PresentationFormat>
  <Paragraphs>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Rumusan Masalah  </vt:lpstr>
      <vt:lpstr>Unsur Masalah </vt:lpstr>
      <vt:lpstr>Contoh Rumusan Masalah</vt:lpstr>
      <vt:lpstr>Tujuan Perancangan</vt:lpstr>
      <vt:lpstr>Contoh Tujuan Penelitian</vt:lpstr>
      <vt:lpstr>Manfaat Perancangan</vt:lpstr>
      <vt:lpstr>Contoh Manfaat Perancangan</vt:lpstr>
      <vt:lpstr>Contoh: Perancangan Kampanye Sosial untuk meningkatkan Pengetahuan Mental Pada remaja </vt:lpstr>
      <vt:lpstr>PowerPoint Presentation</vt:lpstr>
      <vt:lpstr>Metode Pengumpulan Data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SISTEMATIKA PENULISAN</dc:title>
  <dc:creator>ikom.windows@gmail.com</dc:creator>
  <cp:lastModifiedBy>Aqila Prameswari</cp:lastModifiedBy>
  <cp:revision>12</cp:revision>
  <dcterms:created xsi:type="dcterms:W3CDTF">2024-10-14T08:20:44Z</dcterms:created>
  <dcterms:modified xsi:type="dcterms:W3CDTF">2025-10-30T04:08:37Z</dcterms:modified>
</cp:coreProperties>
</file>